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changesInfos/changesInfo1.xml" ContentType="application/vnd.ms-powerpoint.changesinfo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revisionInfo.xml" ContentType="application/vnd.ms-powerpoint.revisioninfo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6.12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E42C21-9007-43A4-949E-31230818872C}" v="86" dt="2020-09-15T20:02:50.586"/>
  </p1510:revLst>
</p1510:revInfo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6200" cy="7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tags" Target="tags/tag1.xml" /><Relationship Id="rId15" Type="http://schemas.openxmlformats.org/officeDocument/2006/relationships/presProps" Target="presProps.xml" /><Relationship Id="rId16" Type="http://schemas.openxmlformats.org/officeDocument/2006/relationships/viewProps" Target="viewProps.xml" /><Relationship Id="rId17" Type="http://schemas.openxmlformats.org/officeDocument/2006/relationships/theme" Target="theme/theme1.xml" /><Relationship Id="rId18" Type="http://schemas.microsoft.com/office/2016/11/relationships/changesInfo" Target="changesInfos/changesInfo1.xml" /><Relationship Id="rId19" Type="http://schemas.microsoft.com/office/2015/10/relationships/revisionInfo" Target="revisionInfo.xml" /><Relationship Id="rId2" Type="http://schemas.openxmlformats.org/officeDocument/2006/relationships/slide" Target="slides/slide1.xml" /><Relationship Id="rId20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astasia.harkovsckaya" userId="Qw8BUfM8AbAtOn2LVO2xXgN//nseWD0T9xe3ntchZy4=" providerId="None" clId="Web-{19E42C21-9007-43A4-949E-31230818872C}"/>
    <pc:docChg chg="addSld modSld">
      <pc:chgData name="anastasia.harkovsckaya" userId="Qw8BUfM8AbAtOn2LVO2xXgN//nseWD0T9xe3ntchZy4=" providerId="None" clId="Web-{19E42C21-9007-43A4-949E-31230818872C}" dt="2020-09-15T20:02:50.586" v="75" actId="14100"/>
      <pc:docMkLst>
        <pc:docMk/>
      </pc:docMkLst>
      <pc:sldChg chg="addSp modSp">
        <pc:chgData name="anastasia.harkovsckaya" userId="Qw8BUfM8AbAtOn2LVO2xXgN//nseWD0T9xe3ntchZy4=" providerId="None" clId="Web-{19E42C21-9007-43A4-949E-31230818872C}" dt="2020-09-15T19:30:32.858" v="4" actId="14100"/>
        <pc:sldMkLst>
          <pc:docMk/>
          <pc:sldMk cId="1351651579" sldId="256"/>
        </pc:sldMkLst>
        <pc:picChg chg="add mod">
          <ac:chgData name="anastasia.harkovsckaya" userId="Qw8BUfM8AbAtOn2LVO2xXgN//nseWD0T9xe3ntchZy4=" providerId="None" clId="Web-{19E42C21-9007-43A4-949E-31230818872C}" dt="2020-09-15T19:30:32.858" v="4" actId="14100"/>
          <ac:picMkLst>
            <pc:docMk/>
            <pc:sldMk cId="1351651579" sldId="256"/>
            <ac:picMk id="4" creationId="{3916D34C-A9C2-4AD3-A3A7-4C86A3A3CC84}"/>
          </ac:picMkLst>
        </pc:picChg>
      </pc:sldChg>
      <pc:sldChg chg="addSp modSp new">
        <pc:chgData name="anastasia.harkovsckaya" userId="Qw8BUfM8AbAtOn2LVO2xXgN//nseWD0T9xe3ntchZy4=" providerId="None" clId="Web-{19E42C21-9007-43A4-949E-31230818872C}" dt="2020-09-15T19:34:36.769" v="10" actId="14100"/>
        <pc:sldMkLst>
          <pc:docMk/>
          <pc:sldMk cId="1297041994" sldId="257"/>
        </pc:sldMkLst>
        <pc:picChg chg="add mod">
          <ac:chgData name="anastasia.harkovsckaya" userId="Qw8BUfM8AbAtOn2LVO2xXgN//nseWD0T9xe3ntchZy4=" providerId="None" clId="Web-{19E42C21-9007-43A4-949E-31230818872C}" dt="2020-09-15T19:34:36.769" v="10" actId="14100"/>
          <ac:picMkLst>
            <pc:docMk/>
            <pc:sldMk cId="1297041994" sldId="257"/>
            <ac:picMk id="2" creationId="{CFAA2D16-FC15-4485-BBA6-5F7BE7384B84}"/>
          </ac:picMkLst>
        </pc:picChg>
      </pc:sldChg>
      <pc:sldChg chg="addSp modSp new">
        <pc:chgData name="anastasia.harkovsckaya" userId="Qw8BUfM8AbAtOn2LVO2xXgN//nseWD0T9xe3ntchZy4=" providerId="None" clId="Web-{19E42C21-9007-43A4-949E-31230818872C}" dt="2020-09-15T19:35:28.973" v="16" actId="14100"/>
        <pc:sldMkLst>
          <pc:docMk/>
          <pc:sldMk cId="3071697051" sldId="258"/>
        </pc:sldMkLst>
        <pc:picChg chg="add mod">
          <ac:chgData name="anastasia.harkovsckaya" userId="Qw8BUfM8AbAtOn2LVO2xXgN//nseWD0T9xe3ntchZy4=" providerId="None" clId="Web-{19E42C21-9007-43A4-949E-31230818872C}" dt="2020-09-15T19:35:28.973" v="16" actId="14100"/>
          <ac:picMkLst>
            <pc:docMk/>
            <pc:sldMk cId="3071697051" sldId="258"/>
            <ac:picMk id="2" creationId="{26281A59-A007-4C01-909B-C1EE4802C0D5}"/>
          </ac:picMkLst>
        </pc:picChg>
      </pc:sldChg>
      <pc:sldChg chg="addSp modSp new">
        <pc:chgData name="anastasia.harkovsckaya" userId="Qw8BUfM8AbAtOn2LVO2xXgN//nseWD0T9xe3ntchZy4=" providerId="None" clId="Web-{19E42C21-9007-43A4-949E-31230818872C}" dt="2020-09-15T19:36:17.053" v="23" actId="1076"/>
        <pc:sldMkLst>
          <pc:docMk/>
          <pc:sldMk cId="1107753633" sldId="259"/>
        </pc:sldMkLst>
        <pc:picChg chg="add mod">
          <ac:chgData name="anastasia.harkovsckaya" userId="Qw8BUfM8AbAtOn2LVO2xXgN//nseWD0T9xe3ntchZy4=" providerId="None" clId="Web-{19E42C21-9007-43A4-949E-31230818872C}" dt="2020-09-15T19:36:17.053" v="23" actId="1076"/>
          <ac:picMkLst>
            <pc:docMk/>
            <pc:sldMk cId="1107753633" sldId="259"/>
            <ac:picMk id="2" creationId="{49B46C1B-159B-4D4A-BCB3-73A886DEC258}"/>
          </ac:picMkLst>
        </pc:picChg>
      </pc:sldChg>
      <pc:sldChg chg="addSp modSp new">
        <pc:chgData name="anastasia.harkovsckaya" userId="Qw8BUfM8AbAtOn2LVO2xXgN//nseWD0T9xe3ntchZy4=" providerId="None" clId="Web-{19E42C21-9007-43A4-949E-31230818872C}" dt="2020-09-15T19:36:56.913" v="30" actId="14100"/>
        <pc:sldMkLst>
          <pc:docMk/>
          <pc:sldMk cId="3672619006" sldId="260"/>
        </pc:sldMkLst>
        <pc:picChg chg="add mod">
          <ac:chgData name="anastasia.harkovsckaya" userId="Qw8BUfM8AbAtOn2LVO2xXgN//nseWD0T9xe3ntchZy4=" providerId="None" clId="Web-{19E42C21-9007-43A4-949E-31230818872C}" dt="2020-09-15T19:36:56.913" v="30" actId="14100"/>
          <ac:picMkLst>
            <pc:docMk/>
            <pc:sldMk cId="3672619006" sldId="260"/>
            <ac:picMk id="2" creationId="{BED4EF36-CC8D-4D12-9736-9045C3E118C6}"/>
          </ac:picMkLst>
        </pc:picChg>
      </pc:sldChg>
      <pc:sldChg chg="addSp modSp new">
        <pc:chgData name="anastasia.harkovsckaya" userId="Qw8BUfM8AbAtOn2LVO2xXgN//nseWD0T9xe3ntchZy4=" providerId="None" clId="Web-{19E42C21-9007-43A4-949E-31230818872C}" dt="2020-09-15T19:42:16.873" v="36" actId="14100"/>
        <pc:sldMkLst>
          <pc:docMk/>
          <pc:sldMk cId="3774623280" sldId="261"/>
        </pc:sldMkLst>
        <pc:picChg chg="add mod">
          <ac:chgData name="anastasia.harkovsckaya" userId="Qw8BUfM8AbAtOn2LVO2xXgN//nseWD0T9xe3ntchZy4=" providerId="None" clId="Web-{19E42C21-9007-43A4-949E-31230818872C}" dt="2020-09-15T19:42:16.873" v="36" actId="14100"/>
          <ac:picMkLst>
            <pc:docMk/>
            <pc:sldMk cId="3774623280" sldId="261"/>
            <ac:picMk id="2" creationId="{1541DA7E-02EB-4F6C-B33A-F76236F09D51}"/>
          </ac:picMkLst>
        </pc:picChg>
      </pc:sldChg>
      <pc:sldChg chg="addSp modSp new">
        <pc:chgData name="anastasia.harkovsckaya" userId="Qw8BUfM8AbAtOn2LVO2xXgN//nseWD0T9xe3ntchZy4=" providerId="None" clId="Web-{19E42C21-9007-43A4-949E-31230818872C}" dt="2020-09-15T19:45:09.798" v="43" actId="14100"/>
        <pc:sldMkLst>
          <pc:docMk/>
          <pc:sldMk cId="4155886330" sldId="262"/>
        </pc:sldMkLst>
        <pc:picChg chg="add mod">
          <ac:chgData name="anastasia.harkovsckaya" userId="Qw8BUfM8AbAtOn2LVO2xXgN//nseWD0T9xe3ntchZy4=" providerId="None" clId="Web-{19E42C21-9007-43A4-949E-31230818872C}" dt="2020-09-15T19:45:09.798" v="43" actId="14100"/>
          <ac:picMkLst>
            <pc:docMk/>
            <pc:sldMk cId="4155886330" sldId="262"/>
            <ac:picMk id="2" creationId="{A4192575-B901-42C3-9470-55D951E3FD35}"/>
          </ac:picMkLst>
        </pc:picChg>
      </pc:sldChg>
      <pc:sldChg chg="addSp modSp new">
        <pc:chgData name="anastasia.harkovsckaya" userId="Qw8BUfM8AbAtOn2LVO2xXgN//nseWD0T9xe3ntchZy4=" providerId="None" clId="Web-{19E42C21-9007-43A4-949E-31230818872C}" dt="2020-09-15T19:47:20.348" v="49" actId="14100"/>
        <pc:sldMkLst>
          <pc:docMk/>
          <pc:sldMk cId="906845679" sldId="263"/>
        </pc:sldMkLst>
        <pc:picChg chg="add mod">
          <ac:chgData name="anastasia.harkovsckaya" userId="Qw8BUfM8AbAtOn2LVO2xXgN//nseWD0T9xe3ntchZy4=" providerId="None" clId="Web-{19E42C21-9007-43A4-949E-31230818872C}" dt="2020-09-15T19:47:20.348" v="49" actId="14100"/>
          <ac:picMkLst>
            <pc:docMk/>
            <pc:sldMk cId="906845679" sldId="263"/>
            <ac:picMk id="2" creationId="{6F1BE491-E858-4BB7-AE95-5A6DE626CC15}"/>
          </ac:picMkLst>
        </pc:picChg>
      </pc:sldChg>
      <pc:sldChg chg="addSp modSp new">
        <pc:chgData name="anastasia.harkovsckaya" userId="Qw8BUfM8AbAtOn2LVO2xXgN//nseWD0T9xe3ntchZy4=" providerId="None" clId="Web-{19E42C21-9007-43A4-949E-31230818872C}" dt="2020-09-15T19:54:31.575" v="55" actId="14100"/>
        <pc:sldMkLst>
          <pc:docMk/>
          <pc:sldMk cId="3167083340" sldId="264"/>
        </pc:sldMkLst>
        <pc:picChg chg="add mod">
          <ac:chgData name="anastasia.harkovsckaya" userId="Qw8BUfM8AbAtOn2LVO2xXgN//nseWD0T9xe3ntchZy4=" providerId="None" clId="Web-{19E42C21-9007-43A4-949E-31230818872C}" dt="2020-09-15T19:54:31.575" v="55" actId="14100"/>
          <ac:picMkLst>
            <pc:docMk/>
            <pc:sldMk cId="3167083340" sldId="264"/>
            <ac:picMk id="2" creationId="{96F7A094-3D8B-484E-88F1-583056B62EEB}"/>
          </ac:picMkLst>
        </pc:picChg>
      </pc:sldChg>
      <pc:sldChg chg="addSp modSp new">
        <pc:chgData name="anastasia.harkovsckaya" userId="Qw8BUfM8AbAtOn2LVO2xXgN//nseWD0T9xe3ntchZy4=" providerId="None" clId="Web-{19E42C21-9007-43A4-949E-31230818872C}" dt="2020-09-15T19:55:57.468" v="61" actId="14100"/>
        <pc:sldMkLst>
          <pc:docMk/>
          <pc:sldMk cId="1243534175" sldId="265"/>
        </pc:sldMkLst>
        <pc:picChg chg="add mod">
          <ac:chgData name="anastasia.harkovsckaya" userId="Qw8BUfM8AbAtOn2LVO2xXgN//nseWD0T9xe3ntchZy4=" providerId="None" clId="Web-{19E42C21-9007-43A4-949E-31230818872C}" dt="2020-09-15T19:55:57.468" v="61" actId="14100"/>
          <ac:picMkLst>
            <pc:docMk/>
            <pc:sldMk cId="1243534175" sldId="265"/>
            <ac:picMk id="2" creationId="{4FEB401A-5A82-459D-827D-26D07FB785F1}"/>
          </ac:picMkLst>
        </pc:picChg>
      </pc:sldChg>
      <pc:sldChg chg="addSp modSp new">
        <pc:chgData name="anastasia.harkovsckaya" userId="Qw8BUfM8AbAtOn2LVO2xXgN//nseWD0T9xe3ntchZy4=" providerId="None" clId="Web-{19E42C21-9007-43A4-949E-31230818872C}" dt="2020-09-15T20:01:27.350" v="68" actId="14100"/>
        <pc:sldMkLst>
          <pc:docMk/>
          <pc:sldMk cId="1180200477" sldId="266"/>
        </pc:sldMkLst>
        <pc:picChg chg="add mod">
          <ac:chgData name="anastasia.harkovsckaya" userId="Qw8BUfM8AbAtOn2LVO2xXgN//nseWD0T9xe3ntchZy4=" providerId="None" clId="Web-{19E42C21-9007-43A4-949E-31230818872C}" dt="2020-09-15T20:01:27.350" v="68" actId="14100"/>
          <ac:picMkLst>
            <pc:docMk/>
            <pc:sldMk cId="1180200477" sldId="266"/>
            <ac:picMk id="2" creationId="{4AB6826F-EBE8-4C3E-ABC5-C8F0C3E05749}"/>
          </ac:picMkLst>
        </pc:picChg>
      </pc:sldChg>
      <pc:sldChg chg="addSp modSp new">
        <pc:chgData name="anastasia.harkovsckaya" userId="Qw8BUfM8AbAtOn2LVO2xXgN//nseWD0T9xe3ntchZy4=" providerId="None" clId="Web-{19E42C21-9007-43A4-949E-31230818872C}" dt="2020-09-15T20:02:50.586" v="75" actId="14100"/>
        <pc:sldMkLst>
          <pc:docMk/>
          <pc:sldMk cId="2449413054" sldId="267"/>
        </pc:sldMkLst>
        <pc:picChg chg="add mod">
          <ac:chgData name="anastasia.harkovsckaya" userId="Qw8BUfM8AbAtOn2LVO2xXgN//nseWD0T9xe3ntchZy4=" providerId="None" clId="Web-{19E42C21-9007-43A4-949E-31230818872C}" dt="2020-09-15T20:02:50.586" v="75" actId="14100"/>
          <ac:picMkLst>
            <pc:docMk/>
            <pc:sldMk cId="2449413054" sldId="267"/>
            <ac:picMk id="2" creationId="{FEB4762F-43C7-4CF2-9978-DB3EDEC7A569}"/>
          </ac:picMkLst>
        </pc:picChg>
      </pc:sldChg>
    </pc:docChg>
  </pc:docChgLst>
</pc:chgInfo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0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1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2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5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6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7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8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9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карта, коврик&#10;&#10;Автоматически созданное описание">
            <a:extLst>
              <a:ext uri="{FF2B5EF4-FFF2-40B4-BE49-F238E27FC236}">
                <a16:creationId xmlns:a16="http://schemas.microsoft.com/office/drawing/2014/main" id="{3916D34C-A9C2-4AD3-A3A7-4C86A3A3CC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75"/>
            <a:ext cx="12192000" cy="685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2" descr="Изображение выглядит как текст, кот, сидит, фотография&#10;&#10;Автоматически созданное описание">
            <a:extLst>
              <a:ext uri="{FF2B5EF4-FFF2-40B4-BE49-F238E27FC236}">
                <a16:creationId xmlns:a16="http://schemas.microsoft.com/office/drawing/2014/main" id="{4FEB401A-5A82-459D-827D-26D07FB785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0800" y="0"/>
            <a:ext cx="123317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534175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2" descr="Изображение выглядит как текст, фотография, монитор, экран&#10;&#10;Автоматически созданное описание">
            <a:extLst>
              <a:ext uri="{FF2B5EF4-FFF2-40B4-BE49-F238E27FC236}">
                <a16:creationId xmlns:a16="http://schemas.microsoft.com/office/drawing/2014/main" id="{4AB6826F-EBE8-4C3E-ABC5-C8F0C3E057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200477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FEB4762F-43C7-4CF2-9978-DB3EDEC7A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413054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2" descr="Изображение выглядит как еда&#10;&#10;Автоматически созданное описание">
            <a:extLst>
              <a:ext uri="{FF2B5EF4-FFF2-40B4-BE49-F238E27FC236}">
                <a16:creationId xmlns:a16="http://schemas.microsoft.com/office/drawing/2014/main" id="{CFAA2D16-FC15-4485-BBA6-5F7BE7384B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041994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2" descr="Изображение выглядит как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26281A59-A007-4C01-909B-C1EE4802C0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697051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2" descr="Изображение выглядит как сидит, трава, фотография, старый&#10;&#10;Автоматически созданное описание">
            <a:extLst>
              <a:ext uri="{FF2B5EF4-FFF2-40B4-BE49-F238E27FC236}">
                <a16:creationId xmlns:a16="http://schemas.microsoft.com/office/drawing/2014/main" id="{49B46C1B-159B-4D4A-BCB3-73A886DEC2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" y="3513"/>
            <a:ext cx="11099800" cy="685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753633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BED4EF36-CC8D-4D12-9736-9045C3E118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619006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1541DA7E-02EB-4F6C-B33A-F76236F09D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623280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2" descr="Изображение выглядит как фотография, стол, сидит, рисует&#10;&#10;Автоматически созданное описание">
            <a:extLst>
              <a:ext uri="{FF2B5EF4-FFF2-40B4-BE49-F238E27FC236}">
                <a16:creationId xmlns:a16="http://schemas.microsoft.com/office/drawing/2014/main" id="{A4192575-B901-42C3-9470-55D951E3FD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793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886330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6F1BE491-E858-4BB7-AE95-5A6DE626CC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047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845679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2" descr="Изображение выглядит как фотография, стол, еда&#10;&#10;Автоматически созданное описание">
            <a:extLst>
              <a:ext uri="{FF2B5EF4-FFF2-40B4-BE49-F238E27FC236}">
                <a16:creationId xmlns:a16="http://schemas.microsoft.com/office/drawing/2014/main" id="{96F7A094-3D8B-484E-88F1-583056B62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75"/>
            <a:ext cx="12192000" cy="685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083340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Широкоэкранный</PresentationFormat>
  <Paragraphs>0</Paragraphs>
  <Slides>12</Slides>
  <Notes>0</Notes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baseType="lpstr" size="13">
      <vt:lpstr>Тема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0</LinksUpToDate>
  <SharedDoc>0</SharedDoc>
  <HyperlinksChanged>0</HyperlinksChanged>
  <Application>Aspose.Slides for .NET</Application>
  <AppVersion>16.1201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cp:revision>70</cp:revision>
  <dcterms:created xsi:type="dcterms:W3CDTF">2020-09-15T19:29:51Z</dcterms:created>
  <dcterms:modified xsi:type="dcterms:W3CDTF">2020-10-12T20:18:40Z</dcterms:modified>
</cp:coreProperties>
</file>