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34" r:id="rId2"/>
    <p:sldId id="337" r:id="rId3"/>
    <p:sldId id="338" r:id="rId4"/>
    <p:sldId id="336" r:id="rId5"/>
    <p:sldId id="389" r:id="rId6"/>
    <p:sldId id="335" r:id="rId7"/>
    <p:sldId id="345" r:id="rId8"/>
    <p:sldId id="346" r:id="rId9"/>
    <p:sldId id="347" r:id="rId10"/>
    <p:sldId id="394" r:id="rId11"/>
    <p:sldId id="351" r:id="rId12"/>
    <p:sldId id="339" r:id="rId13"/>
    <p:sldId id="350" r:id="rId14"/>
    <p:sldId id="352" r:id="rId15"/>
    <p:sldId id="353" r:id="rId16"/>
    <p:sldId id="355" r:id="rId17"/>
    <p:sldId id="354" r:id="rId18"/>
    <p:sldId id="356" r:id="rId19"/>
    <p:sldId id="360" r:id="rId20"/>
    <p:sldId id="367" r:id="rId21"/>
    <p:sldId id="363" r:id="rId22"/>
    <p:sldId id="366" r:id="rId23"/>
    <p:sldId id="362" r:id="rId24"/>
    <p:sldId id="359" r:id="rId25"/>
    <p:sldId id="365" r:id="rId26"/>
    <p:sldId id="364" r:id="rId27"/>
    <p:sldId id="357" r:id="rId28"/>
    <p:sldId id="358" r:id="rId29"/>
    <p:sldId id="39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F0D4-614F-428E-B45C-7153ACDFE1C1}" type="datetimeFigureOut">
              <a:rPr lang="ru-RU" smtClean="0"/>
              <a:pPr/>
              <a:t>пн 15.11.21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9FBF-8841-4B17-94F7-28525EBC50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8836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F0D4-614F-428E-B45C-7153ACDFE1C1}" type="datetimeFigureOut">
              <a:rPr lang="ru-RU" smtClean="0"/>
              <a:pPr/>
              <a:t>пн 15.11.21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9FBF-8841-4B17-94F7-28525EBC50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506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F0D4-614F-428E-B45C-7153ACDFE1C1}" type="datetimeFigureOut">
              <a:rPr lang="ru-RU" smtClean="0"/>
              <a:pPr/>
              <a:t>пн 15.11.21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9FBF-8841-4B17-94F7-28525EBC50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5882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F0D4-614F-428E-B45C-7153ACDFE1C1}" type="datetimeFigureOut">
              <a:rPr lang="ru-RU" smtClean="0"/>
              <a:pPr/>
              <a:t>пн 15.11.21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9FBF-8841-4B17-94F7-28525EBC50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8965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F0D4-614F-428E-B45C-7153ACDFE1C1}" type="datetimeFigureOut">
              <a:rPr lang="ru-RU" smtClean="0"/>
              <a:pPr/>
              <a:t>пн 15.11.21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9FBF-8841-4B17-94F7-28525EBC50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4670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F0D4-614F-428E-B45C-7153ACDFE1C1}" type="datetimeFigureOut">
              <a:rPr lang="ru-RU" smtClean="0"/>
              <a:pPr/>
              <a:t>пн 15.11.21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9FBF-8841-4B17-94F7-28525EBC50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651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F0D4-614F-428E-B45C-7153ACDFE1C1}" type="datetimeFigureOut">
              <a:rPr lang="ru-RU" smtClean="0"/>
              <a:pPr/>
              <a:t>пн 15.11.21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9FBF-8841-4B17-94F7-28525EBC50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870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F0D4-614F-428E-B45C-7153ACDFE1C1}" type="datetimeFigureOut">
              <a:rPr lang="ru-RU" smtClean="0"/>
              <a:pPr/>
              <a:t>пн 15.11.21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9FBF-8841-4B17-94F7-28525EBC50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9082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F0D4-614F-428E-B45C-7153ACDFE1C1}" type="datetimeFigureOut">
              <a:rPr lang="ru-RU" smtClean="0"/>
              <a:pPr/>
              <a:t>пн 15.11.21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9FBF-8841-4B17-94F7-28525EBC50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5672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F0D4-614F-428E-B45C-7153ACDFE1C1}" type="datetimeFigureOut">
              <a:rPr lang="ru-RU" smtClean="0"/>
              <a:pPr/>
              <a:t>пн 15.11.21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9FBF-8841-4B17-94F7-28525EBC50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2141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F0D4-614F-428E-B45C-7153ACDFE1C1}" type="datetimeFigureOut">
              <a:rPr lang="ru-RU" smtClean="0"/>
              <a:pPr/>
              <a:t>пн 15.11.21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9FBF-8841-4B17-94F7-28525EBC50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5335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tx2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0F0D4-614F-428E-B45C-7153ACDFE1C1}" type="datetimeFigureOut">
              <a:rPr lang="ru-RU" smtClean="0"/>
              <a:pPr/>
              <a:t>пн 15.11.21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39FBF-8841-4B17-94F7-28525EBC50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612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3116"/>
            <a:ext cx="8455968" cy="1470025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«Использование инновационных  технологий в работе с </a:t>
            </a:r>
            <a:r>
              <a:rPr lang="ru-RU" b="1" i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родителями в ДОУ»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072066" y="5357826"/>
            <a:ext cx="3857652" cy="1248544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l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Уколова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Татьяна Ивановна</a:t>
            </a: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928794" y="285728"/>
            <a:ext cx="56842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1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1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«Детский сад №73» 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Ленинского района г. Саратова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910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DCIM\103CANON\IMG_38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1451917"/>
            <a:ext cx="4844356" cy="3633267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19672" y="332656"/>
            <a:ext cx="6264696" cy="769441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Музей «В мире кукол»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Здоровьесберегающая</a:t>
            </a:r>
            <a:r>
              <a:rPr lang="ru-RU" dirty="0" smtClean="0"/>
              <a:t> технология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329642" cy="4525963"/>
          </a:xfrm>
        </p:spPr>
        <p:txBody>
          <a:bodyPr>
            <a:normAutofit fontScale="85000" lnSpcReduction="10000"/>
          </a:bodyPr>
          <a:lstStyle/>
          <a:p>
            <a:pPr indent="342900">
              <a:buNone/>
            </a:pPr>
            <a:r>
              <a:rPr lang="ru-RU" i="1" dirty="0" smtClean="0"/>
              <a:t> «Забота о здоровье — </a:t>
            </a:r>
            <a:r>
              <a:rPr lang="ru-RU" dirty="0" smtClean="0"/>
              <a:t>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силы» В.А. Сухомлинского</a:t>
            </a:r>
          </a:p>
          <a:p>
            <a:pPr indent="342900">
              <a:buNone/>
            </a:pPr>
            <a:r>
              <a:rPr lang="ru-RU" dirty="0" smtClean="0"/>
              <a:t>Вырастить здорового ребенка –вот самое главное, что необходимо сделать нам , педагогам ДОУ. Здоровье сберегающие технологии одни из  наиболее значимых  среди известных технологий по степени влияния на здоровье детей. Потому я уделяю большое внимание этой технологии.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142852"/>
            <a:ext cx="4357718" cy="64294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dirty="0" err="1" smtClean="0"/>
              <a:t>Самомассаж</a:t>
            </a:r>
            <a:endParaRPr lang="ru-RU" sz="2800" b="1" dirty="0"/>
          </a:p>
        </p:txBody>
      </p:sp>
      <p:pic>
        <p:nvPicPr>
          <p:cNvPr id="19460" name="Picture 4" descr="G:\DCIM\103CANON\IMG_12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071546"/>
            <a:ext cx="4434083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 descr="G:\DCIM\103CANON\IMG_12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500438"/>
            <a:ext cx="4394208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5357850" cy="57150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/>
              <a:t>Дорожки здоровья</a:t>
            </a:r>
            <a:endParaRPr lang="ru-RU" sz="2800" b="1" dirty="0"/>
          </a:p>
        </p:txBody>
      </p:sp>
      <p:pic>
        <p:nvPicPr>
          <p:cNvPr id="26626" name="Picture 2" descr="I:\фото\MyCollages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1214398"/>
            <a:ext cx="5643602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Технология проектной деятельности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401080" cy="4911741"/>
          </a:xfrm>
        </p:spPr>
        <p:txBody>
          <a:bodyPr>
            <a:normAutofit fontScale="85000" lnSpcReduction="10000"/>
          </a:bodyPr>
          <a:lstStyle/>
          <a:p>
            <a:pPr indent="342900">
              <a:buNone/>
            </a:pPr>
            <a:r>
              <a:rPr lang="ru-RU" dirty="0" smtClean="0"/>
              <a:t>Сущность образования детей дошкольного возраста определяет необходимостью новых педагогических технологий, среди которых одним из ведущих является метод проектов. Под проектом следует понимать отрезок жизни группы детей, в течение которого дети совместно со взрослыми совершают увлекательную </a:t>
            </a:r>
            <a:r>
              <a:rPr lang="ru-RU" dirty="0" err="1" smtClean="0"/>
              <a:t>поисково</a:t>
            </a:r>
            <a:r>
              <a:rPr lang="ru-RU" dirty="0" smtClean="0"/>
              <a:t> – познавательную творческую работу в серии связанных одной темой занятий и игр.</a:t>
            </a:r>
          </a:p>
          <a:p>
            <a:pPr indent="342900">
              <a:buNone/>
            </a:pPr>
            <a:r>
              <a:rPr lang="ru-RU" dirty="0" smtClean="0"/>
              <a:t>Принцип отличительной чертой проекта является период его реализации  и открывающиеся при этом возможности. 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229600" cy="1643074"/>
          </a:xfrm>
        </p:spPr>
        <p:txBody>
          <a:bodyPr>
            <a:normAutofit fontScale="77500" lnSpcReduction="20000"/>
          </a:bodyPr>
          <a:lstStyle/>
          <a:p>
            <a:pPr indent="342900">
              <a:buNone/>
            </a:pPr>
            <a:r>
              <a:rPr lang="ru-RU" dirty="0" smtClean="0"/>
              <a:t>В разных возрастных группах и на разные темы мы с детьми, родителями реализовали проекты: «Я и время», «Они защищали Родину!», «Колосок», «Внимание, дорога!», «Звездные дали», «Мы со спортом дружим!», «В гостях у сказки» и т.д.</a:t>
            </a:r>
          </a:p>
          <a:p>
            <a:pPr indent="34290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6286520"/>
            <a:ext cx="317304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/>
              <a:t>Продукт проекта «Я и время»</a:t>
            </a:r>
            <a:endParaRPr lang="ru-RU" b="1" dirty="0"/>
          </a:p>
        </p:txBody>
      </p:sp>
      <p:pic>
        <p:nvPicPr>
          <p:cNvPr id="5" name="Picture 2" descr="G:\DCIM\103CANON\IMG_21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714488"/>
            <a:ext cx="3748601" cy="2643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42910" y="4429132"/>
            <a:ext cx="299915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/>
              <a:t>Продукт проекта «Колосок»</a:t>
            </a:r>
            <a:endParaRPr lang="ru-RU" b="1" dirty="0"/>
          </a:p>
        </p:txBody>
      </p:sp>
      <p:pic>
        <p:nvPicPr>
          <p:cNvPr id="29698" name="Picture 2" descr="G:\DCIM\103CANON\IMG_29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4786322"/>
            <a:ext cx="4135438" cy="1466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3" descr="G:\DCIM\103CANON\IMG_16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4429132"/>
            <a:ext cx="4349752" cy="1979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786314" y="6488668"/>
            <a:ext cx="384547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/>
              <a:t>Продукт проекта «В гостях у сказки»</a:t>
            </a:r>
            <a:endParaRPr lang="ru-RU" b="1" dirty="0"/>
          </a:p>
        </p:txBody>
      </p:sp>
      <p:pic>
        <p:nvPicPr>
          <p:cNvPr id="9" name="Picture 2" descr="G:\DCIM\103CANON\IMG_166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5429256" y="1071546"/>
            <a:ext cx="2357454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643438" y="4000504"/>
            <a:ext cx="453194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/>
              <a:t>Продукт проекта «Они защищали Родину!»</a:t>
            </a:r>
            <a:endParaRPr lang="ru-RU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42852"/>
            <a:ext cx="8229600" cy="111442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нашем детском саду есть кабинет ПДД. При реализации проекта «Внимание, дорога!», совместно с родителями, мы сделали макет города.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6143644"/>
            <a:ext cx="414607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/>
              <a:t>Продукт проекта «Внимание , дорога!»</a:t>
            </a:r>
            <a:endParaRPr lang="ru-RU" b="1" dirty="0"/>
          </a:p>
        </p:txBody>
      </p:sp>
      <p:pic>
        <p:nvPicPr>
          <p:cNvPr id="28675" name="Picture 3" descr="C:\Users\Дмитрий\Desktop\среда\f0i5iyfTgIQ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3372" y="2000240"/>
            <a:ext cx="4664591" cy="3196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7" name="Picture 5" descr="C:\Users\Дмитрий\Desktop\среда\N7GwSso7Td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357298"/>
            <a:ext cx="3482567" cy="4643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572132" y="5286388"/>
            <a:ext cx="2000264" cy="36933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Кабинет ПДД</a:t>
            </a:r>
            <a:endParaRPr lang="ru-RU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1567076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Лэпбук</a:t>
            </a:r>
            <a:r>
              <a:rPr lang="ru-RU" sz="24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- это такая небольшая самодельная папка, которую ребёнок может удобно разложить у себя на коленях и за один раз просмотреть всё её содержимое.</a:t>
            </a:r>
          </a:p>
          <a:p>
            <a:endParaRPr lang="ru-RU" sz="3400" dirty="0" smtClean="0"/>
          </a:p>
          <a:p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6115064" cy="72547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Лэпбук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:\МОЕ ПОРТФОЛИО\фото\ANtn0p9z7sw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068960"/>
            <a:ext cx="4104456" cy="2968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G:\DCIM\103CANON\IMG_342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3068960"/>
            <a:ext cx="381642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Дмитрий\Desktop\среда\mz4ta4lnGD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645024"/>
            <a:ext cx="4195355" cy="2997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:\конкурс город\среда\pgs7UrTmOBM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3717032"/>
            <a:ext cx="4143404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59024" y="188640"/>
            <a:ext cx="8784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err="1" smtClean="0"/>
              <a:t>Лэпбук</a:t>
            </a:r>
            <a:r>
              <a:rPr lang="ru-RU" sz="2400" dirty="0" smtClean="0"/>
              <a:t> отвечает всем требованиям ФГОС ДО к предметно-развивающей среде.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err="1" smtClean="0"/>
              <a:t>Лэпбук</a:t>
            </a:r>
            <a:r>
              <a:rPr lang="ru-RU" sz="2400" dirty="0" smtClean="0"/>
              <a:t> можно использовать как разновидность метода проекта.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err="1" smtClean="0"/>
              <a:t>Лэпбук</a:t>
            </a:r>
            <a:r>
              <a:rPr lang="ru-RU" sz="2400" dirty="0" smtClean="0"/>
              <a:t> – средство для реализации </a:t>
            </a:r>
            <a:r>
              <a:rPr lang="ru-RU" sz="2400" dirty="0" err="1" smtClean="0"/>
              <a:t>деятельностного</a:t>
            </a:r>
            <a:r>
              <a:rPr lang="ru-RU" sz="2400" dirty="0" smtClean="0"/>
              <a:t> метода обучения.  При создании </a:t>
            </a:r>
            <a:r>
              <a:rPr lang="ru-RU" sz="2400" dirty="0" err="1" smtClean="0"/>
              <a:t>лэпбука</a:t>
            </a:r>
            <a:r>
              <a:rPr lang="ru-RU" sz="2400" dirty="0" smtClean="0"/>
              <a:t> дети не получают знания в готовом виде, а добывают их сами в процессе собственной исследовательской – познавательной деятельности;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err="1" smtClean="0"/>
              <a:t>Лэпбук</a:t>
            </a:r>
            <a:r>
              <a:rPr lang="ru-RU" sz="2400" dirty="0" smtClean="0"/>
              <a:t> очень мобильная система (можно дать эту папку «погостить» в другую группу или даже домой ребенку).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Кейс технология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4"/>
          <p:cNvSpPr txBox="1">
            <a:spLocks noGrp="1"/>
          </p:cNvSpPr>
          <p:nvPr>
            <p:ph sz="half" idx="2"/>
          </p:nvPr>
        </p:nvSpPr>
        <p:spPr>
          <a:xfrm>
            <a:off x="428596" y="1600200"/>
            <a:ext cx="82582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Кейс-технология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это интерактивная технология для краткосрочного обучения на основе реальных или вымышленных ситуаций, направленная не столько на освоение знаний, сколько на формирование у воспитанников новых качеств и умений. Главное ее предназначение – развивать способность анализировать различные проблемы и находить их решение, а также умение работать с информацией.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tudent\Desktop\1441114234-4637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285728"/>
            <a:ext cx="5500726" cy="4125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5000636"/>
            <a:ext cx="857256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Современные дети живут в эпоху активной информатизации, компьютеризации и роботостроения.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Характерная черта нашей жизни — нарастание темпов изменений.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Дмитрий\Desktop\среда\pOh1yfjOpU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48" y="1571612"/>
            <a:ext cx="4514853" cy="3386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Дмитрий\Desktop\среда\K8JeMbqrDR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785794"/>
            <a:ext cx="3857652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4572000" y="5000636"/>
            <a:ext cx="4572000" cy="646331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Вечер – развлечения «Колобок в гостях у малышей»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6072206"/>
            <a:ext cx="4572000" cy="36933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Кейс «В гостях у сказки»</a:t>
            </a:r>
            <a:endParaRPr lang="ru-RU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Игровая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00034" y="2428868"/>
            <a:ext cx="8186766" cy="3257560"/>
          </a:xfrm>
        </p:spPr>
        <p:txBody>
          <a:bodyPr>
            <a:normAutofit/>
          </a:bodyPr>
          <a:lstStyle/>
          <a:p>
            <a:pPr indent="342900">
              <a:buNone/>
            </a:pPr>
            <a:r>
              <a:rPr lang="ru-RU" dirty="0" smtClean="0"/>
              <a:t>Игра – это ведущая деятельность, всего дошкольного возраста. Развивающий потенциал игры заложен в самой её природе. Педагогическая ценность игры заключается в том, что она становится сильнейшим мотивационным фактором, ребёнок руководствуется личностными установками и мотивами. 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57158" y="1600201"/>
            <a:ext cx="8329642" cy="1757362"/>
          </a:xfrm>
        </p:spPr>
        <p:txBody>
          <a:bodyPr/>
          <a:lstStyle/>
          <a:p>
            <a:pPr indent="342900">
              <a:buNone/>
            </a:pPr>
            <a:r>
              <a:rPr lang="ru-RU" dirty="0" err="1" smtClean="0"/>
              <a:t>Бизиборд</a:t>
            </a:r>
            <a:r>
              <a:rPr lang="ru-RU" dirty="0" smtClean="0"/>
              <a:t> – умная игрушка, которая познакомит ребенка с бытовыми предметами-мелочами и отвлечет от настоящих «опасностей».</a:t>
            </a:r>
            <a:endParaRPr lang="ru-RU" dirty="0"/>
          </a:p>
        </p:txBody>
      </p:sp>
      <p:pic>
        <p:nvPicPr>
          <p:cNvPr id="10242" name="Picture 2" descr="C:\Users\Дмитрий\Desktop\среда\REdEnW3YSw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3500438"/>
            <a:ext cx="4038600" cy="3032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Бизиборд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Picture 2" descr="C:\Users\Дмитрий\Desktop\среда\MAX0duPPAv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714752"/>
            <a:ext cx="4181476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Сюжетно – ролевые игры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 descr="C:\Users\Дмитрий\Desktop\среда\_lWcrp8vcP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285860"/>
            <a:ext cx="3578422" cy="4771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Дмитрий\Desktop\среда\AH2c8ZHc4DQ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1285860"/>
            <a:ext cx="3602264" cy="4803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071670" y="6215082"/>
            <a:ext cx="5143536" cy="36933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Сюжетно – ролевая игра «Кафе -  </a:t>
            </a:r>
            <a:r>
              <a:rPr lang="ru-RU" b="1" dirty="0" err="1" smtClean="0"/>
              <a:t>Пицциешка</a:t>
            </a:r>
            <a:r>
              <a:rPr lang="ru-RU" b="1" dirty="0" smtClean="0"/>
              <a:t>»</a:t>
            </a:r>
            <a:endParaRPr lang="ru-RU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Квест</a:t>
            </a:r>
            <a:r>
              <a:rPr lang="ru-RU" dirty="0" smtClean="0"/>
              <a:t> – игра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80528" y="1428800"/>
            <a:ext cx="5976664" cy="5429200"/>
          </a:xfrm>
        </p:spPr>
        <p:txBody>
          <a:bodyPr>
            <a:normAutofit lnSpcReduction="10000"/>
          </a:bodyPr>
          <a:lstStyle/>
          <a:p>
            <a:pPr indent="342900">
              <a:buNone/>
            </a:pPr>
            <a:r>
              <a:rPr lang="ru-RU" sz="2400" dirty="0" err="1" smtClean="0"/>
              <a:t>Квест</a:t>
            </a:r>
            <a:r>
              <a:rPr lang="ru-RU" sz="2400" dirty="0" smtClean="0"/>
              <a:t> – это командная игра, цепочка заданий, в которых игроку необходимо искать различные предметы, находить им применение, разговаривать с различными персонажами в игре, решать головоломки и т. д. Разгадывая загадки, дети учатся взаимодействовать с ровесниками, принимать решения, использовать логику.</a:t>
            </a:r>
          </a:p>
          <a:p>
            <a:pPr indent="342900">
              <a:buNone/>
            </a:pPr>
            <a:r>
              <a:rPr lang="ru-RU" sz="2400" dirty="0" smtClean="0"/>
              <a:t> </a:t>
            </a:r>
            <a:r>
              <a:rPr lang="ru-RU" sz="2400" dirty="0" err="1" smtClean="0"/>
              <a:t>Квест</a:t>
            </a:r>
            <a:r>
              <a:rPr lang="ru-RU" sz="2400" dirty="0" smtClean="0"/>
              <a:t> - игра связанна между собой какой-либо тематикой, общей целью.</a:t>
            </a:r>
          </a:p>
          <a:p>
            <a:pPr indent="342900">
              <a:buNone/>
            </a:pPr>
            <a:r>
              <a:rPr lang="ru-RU" sz="2400" dirty="0" err="1" smtClean="0"/>
              <a:t>Квест</a:t>
            </a:r>
            <a:r>
              <a:rPr lang="ru-RU" sz="2400" dirty="0" smtClean="0"/>
              <a:t> - эффективное педагогическое средство, позволяющее комплексно решать разнообразные образовательные и развивающие задачи. </a:t>
            </a:r>
          </a:p>
        </p:txBody>
      </p:sp>
      <p:pic>
        <p:nvPicPr>
          <p:cNvPr id="5" name="Picture 3" descr="C:\Users\Дмитрий\Desktop\среда\4L1uK7EORO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36096" y="3068960"/>
            <a:ext cx="370790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83568" y="404664"/>
            <a:ext cx="3240360" cy="36933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err="1" smtClean="0"/>
              <a:t>Квест</a:t>
            </a:r>
            <a:r>
              <a:rPr lang="ru-RU" b="1" dirty="0" smtClean="0"/>
              <a:t> «Звездные дали»</a:t>
            </a:r>
            <a:endParaRPr lang="ru-RU" b="1" dirty="0"/>
          </a:p>
        </p:txBody>
      </p:sp>
      <p:pic>
        <p:nvPicPr>
          <p:cNvPr id="10" name="Содержимое 9" descr="H:\МОЕ ПОРТФОЛИО\фото\pRAj_VxuGyU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268760"/>
            <a:ext cx="3672408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H:\МОЕ ПОРТФОЛИО\фото\Q9Fw2L4-HGI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2060848"/>
            <a:ext cx="4320480" cy="3053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4572000" y="476672"/>
            <a:ext cx="4176464" cy="36933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err="1" smtClean="0"/>
              <a:t>Квест</a:t>
            </a:r>
            <a:r>
              <a:rPr lang="ru-RU" b="1" dirty="0" smtClean="0"/>
              <a:t> «Тяжело в учение – легко в бою»</a:t>
            </a:r>
            <a:endParaRPr lang="ru-RU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Предметно – развивающая среда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5508104" cy="4972072"/>
          </a:xfrm>
        </p:spPr>
        <p:txBody>
          <a:bodyPr>
            <a:normAutofit/>
          </a:bodyPr>
          <a:lstStyle/>
          <a:p>
            <a:pPr indent="342900">
              <a:buNone/>
            </a:pPr>
            <a:r>
              <a:rPr lang="ru-RU" sz="2400" dirty="0" smtClean="0"/>
              <a:t>Предметно – развивающая среда строиться с учетом ФГОС ДО, в соответствии с временами года, тематикой, индивидуальными возможностями и интересами детей. В предметно развивающей среде просматриваются и интегрируются все 5 образовательных областей, среда построена с учетом 6 принципов: </a:t>
            </a:r>
            <a:r>
              <a:rPr lang="ru-RU" sz="2400" dirty="0" err="1" smtClean="0"/>
              <a:t>доступная,трансформиркющая</a:t>
            </a:r>
            <a:r>
              <a:rPr lang="ru-RU" sz="2400" dirty="0" smtClean="0"/>
              <a:t>, вариативная, полифункциональная, содержательно – насыщенная.</a:t>
            </a:r>
          </a:p>
          <a:p>
            <a:endParaRPr lang="ru-RU" sz="2000" dirty="0"/>
          </a:p>
        </p:txBody>
      </p:sp>
      <p:pic>
        <p:nvPicPr>
          <p:cNvPr id="1026" name="Picture 2" descr="I:\АТТЕСТАЦИЯ в W Асланова\распечатать\IMG_38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8104" y="1772816"/>
            <a:ext cx="3297560" cy="439674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56176" y="6309320"/>
            <a:ext cx="2232248" cy="36933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Уголок уединения</a:t>
            </a:r>
            <a:endParaRPr lang="ru-RU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4414" y="274638"/>
            <a:ext cx="6643734" cy="654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/>
              <a:t>Центр детского - творчества</a:t>
            </a:r>
            <a:endParaRPr lang="ru-RU" sz="3600" b="1" dirty="0"/>
          </a:p>
        </p:txBody>
      </p:sp>
      <p:pic>
        <p:nvPicPr>
          <p:cNvPr id="3074" name="Picture 2" descr="C:\Users\Дмитрий\Desktop\среда\7UQOS_V1dh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056" y="1124744"/>
            <a:ext cx="3372658" cy="2529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Дмитрий\Desktop\среда\GuV3EelJcLE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3645024"/>
            <a:ext cx="3473577" cy="2648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2000" y="6309320"/>
            <a:ext cx="4572000" cy="36933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Изготовление журнала «Модный салон»</a:t>
            </a:r>
            <a:endParaRPr lang="ru-RU" b="1" dirty="0"/>
          </a:p>
        </p:txBody>
      </p:sp>
      <p:pic>
        <p:nvPicPr>
          <p:cNvPr id="6" name="Picture 2" descr="G:\DCIM\103CANON\IMG_16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-192529" y="1784817"/>
            <a:ext cx="5280586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14290"/>
            <a:ext cx="6286544" cy="7969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/>
              <a:t>Математический центр</a:t>
            </a:r>
            <a:endParaRPr lang="ru-RU" sz="3200" b="1" dirty="0"/>
          </a:p>
        </p:txBody>
      </p:sp>
      <p:pic>
        <p:nvPicPr>
          <p:cNvPr id="12" name="Picture 2" descr="F:\DCIM\103CANON\IMG_07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857364"/>
            <a:ext cx="4786346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Дмитрий\Desktop\среда\adBDWEyyaU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86512" y="3428976"/>
            <a:ext cx="2571768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2" descr="1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1142984"/>
            <a:ext cx="2643206" cy="3327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DCIM\103CANON\IMG_11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576572" y="2168860"/>
            <a:ext cx="5328592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 descr="E:\DCIM\103CANON\IMG_11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4005064"/>
            <a:ext cx="4032448" cy="258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1428728" y="214290"/>
            <a:ext cx="6286544" cy="62242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/>
              <a:t>Центр театра</a:t>
            </a:r>
            <a:endParaRPr lang="ru-RU" sz="3200" b="1" dirty="0"/>
          </a:p>
        </p:txBody>
      </p:sp>
      <p:pic>
        <p:nvPicPr>
          <p:cNvPr id="8" name="Picture 2" descr="G:\DCIM\103CANON\IMG_33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980728"/>
            <a:ext cx="4160011" cy="2615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митрий\Desktop\c-hto-takoe-lyapalissia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357422" y="3286124"/>
            <a:ext cx="4071934" cy="27040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357554" y="5786454"/>
            <a:ext cx="2000264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Профессии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5715016"/>
            <a:ext cx="2214546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Технологии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3570" y="5786454"/>
            <a:ext cx="1714544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Задачи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Сегодня современным детям предстоит: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-работать по профессиям, которых пока нет,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-использовать технологии, которые еще не созданы,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-решать задачи, о которых мы можем только догадываться.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Современное образованное учреждение должно соответствовать целям    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опережающего развития.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Дети должны находиться в постоянно развивающейся среде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Воспитатель должен быть мобильным, идти в ногу со временем.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этом могут помочь инновационные технологии.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1"/>
            <a:ext cx="8229600" cy="107156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/>
              <a:t>Все технологии которые я применяю в своей работе осуществляются в тесном взаимодействии с родителями.</a:t>
            </a:r>
            <a:endParaRPr lang="ru-RU" sz="2400" b="1" dirty="0"/>
          </a:p>
        </p:txBody>
      </p:sp>
      <p:pic>
        <p:nvPicPr>
          <p:cNvPr id="6" name="Picture 2" descr="G:\DCIM\103CANON\IMG_22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48" y="1571612"/>
            <a:ext cx="4381531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14810" y="5072074"/>
            <a:ext cx="4572000" cy="36933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Мастер- класс «</a:t>
            </a:r>
            <a:r>
              <a:rPr lang="ru-RU" b="1" dirty="0" err="1" smtClean="0"/>
              <a:t>Мастерская-Самоделкина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5" name="Picture 3" descr="G:\DCIM\103CANON\IMG_15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30938" y="2012146"/>
            <a:ext cx="409577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14282" y="5643578"/>
            <a:ext cx="4572000" cy="36933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Конкурс поделок «Сударыня - Масленица»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Дмитрий\Desktop\среда\mftr1R1FIR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214290"/>
            <a:ext cx="3524275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000100" y="2857496"/>
            <a:ext cx="3143272" cy="36933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Поделки. Музей «Космос»</a:t>
            </a:r>
            <a:endParaRPr lang="ru-RU" b="1" dirty="0"/>
          </a:p>
        </p:txBody>
      </p:sp>
      <p:pic>
        <p:nvPicPr>
          <p:cNvPr id="1026" name="Picture 2" descr="G:\DCIM\103CANON\IMG_30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499393" y="1215591"/>
            <a:ext cx="4788683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5072066" y="5357826"/>
            <a:ext cx="3786214" cy="646331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Предметно – развивающая среда. Банкомат</a:t>
            </a:r>
            <a:endParaRPr lang="ru-RU" b="1" dirty="0"/>
          </a:p>
        </p:txBody>
      </p:sp>
      <p:pic>
        <p:nvPicPr>
          <p:cNvPr id="13" name="Picture 3" descr="G:\DCIM\103CANON\IMG_16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1086065" y="3414473"/>
            <a:ext cx="2917233" cy="2660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285720" y="6286520"/>
            <a:ext cx="4572000" cy="36933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err="1" smtClean="0"/>
              <a:t>Фото-выставка</a:t>
            </a:r>
            <a:r>
              <a:rPr lang="ru-RU" b="1" dirty="0" smtClean="0"/>
              <a:t> «Как прекрасен этот мир»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972452" cy="7969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/>
              <a:t>Инновационные технология: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428736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Музейная педагогика</a:t>
            </a:r>
          </a:p>
          <a:p>
            <a:r>
              <a:rPr lang="ru-RU" dirty="0" err="1" smtClean="0"/>
              <a:t>Здоровьесберегающая</a:t>
            </a:r>
            <a:r>
              <a:rPr lang="ru-RU" dirty="0" smtClean="0"/>
              <a:t> </a:t>
            </a:r>
          </a:p>
          <a:p>
            <a:r>
              <a:rPr lang="ru-RU" dirty="0" smtClean="0"/>
              <a:t>Технология проектной деятельности</a:t>
            </a:r>
          </a:p>
          <a:p>
            <a:r>
              <a:rPr lang="ru-RU" dirty="0" err="1" smtClean="0"/>
              <a:t>Лэпбук</a:t>
            </a:r>
            <a:r>
              <a:rPr lang="ru-RU" dirty="0" smtClean="0"/>
              <a:t> технология</a:t>
            </a:r>
          </a:p>
          <a:p>
            <a:r>
              <a:rPr lang="ru-RU" dirty="0" smtClean="0"/>
              <a:t>Кейс технология</a:t>
            </a:r>
          </a:p>
          <a:p>
            <a:r>
              <a:rPr lang="ru-RU" dirty="0" smtClean="0"/>
              <a:t>Игровая </a:t>
            </a:r>
          </a:p>
          <a:p>
            <a:pPr>
              <a:buNone/>
            </a:pPr>
            <a:r>
              <a:rPr lang="ru-RU" dirty="0" err="1" smtClean="0"/>
              <a:t>Бизиборд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Сюжетно – ролевые игры</a:t>
            </a:r>
          </a:p>
          <a:p>
            <a:r>
              <a:rPr lang="ru-RU" dirty="0" err="1" smtClean="0"/>
              <a:t>Квест</a:t>
            </a:r>
            <a:r>
              <a:rPr lang="ru-RU" dirty="0" smtClean="0"/>
              <a:t> – игра</a:t>
            </a:r>
          </a:p>
          <a:p>
            <a:r>
              <a:rPr lang="ru-RU" dirty="0" smtClean="0"/>
              <a:t>ИКТ технология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Музейная педагогика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Autofit/>
          </a:bodyPr>
          <a:lstStyle/>
          <a:p>
            <a:pPr indent="342900">
              <a:buNone/>
            </a:pPr>
            <a:r>
              <a:rPr lang="ru-RU" sz="2400" dirty="0" smtClean="0"/>
              <a:t>Музейная педагогика является инновационной технологией в сфере личностного воспитания детей, создающая условия погружения личности в специально организованную предметно-пространственную среду.</a:t>
            </a:r>
          </a:p>
          <a:p>
            <a:pPr indent="342900">
              <a:buNone/>
            </a:pPr>
            <a:r>
              <a:rPr lang="ru-RU" sz="2400" dirty="0" smtClean="0"/>
              <a:t>В рамках реализации музейной  педагогики были созданы музеи:</a:t>
            </a:r>
          </a:p>
          <a:p>
            <a:pPr algn="ctr">
              <a:buNone/>
            </a:pPr>
            <a:r>
              <a:rPr lang="ru-RU" sz="2400" dirty="0" smtClean="0"/>
              <a:t>«Музей кукол»</a:t>
            </a:r>
          </a:p>
          <a:p>
            <a:pPr algn="ctr">
              <a:buNone/>
            </a:pPr>
            <a:r>
              <a:rPr lang="ru-RU" sz="2400" dirty="0" smtClean="0"/>
              <a:t>Музей «Чудо-дерево»</a:t>
            </a:r>
          </a:p>
          <a:p>
            <a:pPr algn="ctr">
              <a:buNone/>
            </a:pPr>
            <a:r>
              <a:rPr lang="ru-RU" sz="2400" dirty="0" smtClean="0"/>
              <a:t>«Русские традиции»</a:t>
            </a:r>
          </a:p>
          <a:p>
            <a:pPr algn="ctr">
              <a:buNone/>
            </a:pPr>
            <a:r>
              <a:rPr lang="ru-RU" sz="2400" dirty="0" smtClean="0"/>
              <a:t>«Русская изба»</a:t>
            </a:r>
          </a:p>
          <a:p>
            <a:pPr algn="ctr">
              <a:buNone/>
            </a:pPr>
            <a:r>
              <a:rPr lang="ru-RU" sz="2400" dirty="0" smtClean="0"/>
              <a:t>Музей «Боевой Славы»</a:t>
            </a:r>
          </a:p>
          <a:p>
            <a:pPr algn="ctr">
              <a:buNone/>
            </a:pPr>
            <a:r>
              <a:rPr lang="ru-RU" sz="2400" dirty="0" smtClean="0"/>
              <a:t>Музей«Космос»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428604"/>
            <a:ext cx="3821933" cy="5095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2" name="Picture 2" descr="C:\Users\Дмитрий\Desktop\среда\2U7pHBpU5oQ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495179"/>
            <a:ext cx="4143404" cy="5076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786314" y="5786454"/>
            <a:ext cx="3786214" cy="36933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/>
              <a:t>Музей «Боевой Славы»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786454"/>
            <a:ext cx="3643338" cy="36933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/>
              <a:t>Музей «Чудо-дерево»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:\Т.И\SAM_34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928670"/>
            <a:ext cx="4714908" cy="4037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Дмитрий\Desktop\среда\k89Rkuqjo4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642918"/>
            <a:ext cx="3589724" cy="4786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215074" y="5500702"/>
            <a:ext cx="1928826" cy="36933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Музей «Космос»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5214950"/>
            <a:ext cx="3214710" cy="36933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Музей «Русские традиции»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1689</TotalTime>
  <Words>844</Words>
  <Application>Microsoft Office PowerPoint</Application>
  <PresentationFormat>Экран (4:3)</PresentationFormat>
  <Paragraphs>97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«Использование инновационных  технологий в работе с родителями в ДОУ»</vt:lpstr>
      <vt:lpstr>Слайд 2</vt:lpstr>
      <vt:lpstr>Слайд 3</vt:lpstr>
      <vt:lpstr>Слайд 4</vt:lpstr>
      <vt:lpstr>Слайд 5</vt:lpstr>
      <vt:lpstr>Инновационные технология:</vt:lpstr>
      <vt:lpstr> Музейная педагогика </vt:lpstr>
      <vt:lpstr>Слайд 8</vt:lpstr>
      <vt:lpstr>Слайд 9</vt:lpstr>
      <vt:lpstr>Музей «В мире кукол»</vt:lpstr>
      <vt:lpstr> Здоровьесберегающая технология </vt:lpstr>
      <vt:lpstr>Самомассаж</vt:lpstr>
      <vt:lpstr>Дорожки здоровья</vt:lpstr>
      <vt:lpstr> Технология проектной деятельности </vt:lpstr>
      <vt:lpstr>Слайд 15</vt:lpstr>
      <vt:lpstr>Слайд 16</vt:lpstr>
      <vt:lpstr> Лэпбук </vt:lpstr>
      <vt:lpstr>Слайд 18</vt:lpstr>
      <vt:lpstr>  Кейс технология  </vt:lpstr>
      <vt:lpstr>Слайд 20</vt:lpstr>
      <vt:lpstr>  Игровая   </vt:lpstr>
      <vt:lpstr>  Бизиборд  </vt:lpstr>
      <vt:lpstr>  Сюжетно – ролевые игры  </vt:lpstr>
      <vt:lpstr>  Квест – игра  </vt:lpstr>
      <vt:lpstr>Слайд 25</vt:lpstr>
      <vt:lpstr>  Предметно – развивающая среда  </vt:lpstr>
      <vt:lpstr>Центр детского - творчества</vt:lpstr>
      <vt:lpstr>Математический центр</vt:lpstr>
      <vt:lpstr>Центр театра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 книжек нет каникул.</dc:title>
  <dc:creator>USER</dc:creator>
  <cp:lastModifiedBy>Пользователь</cp:lastModifiedBy>
  <cp:revision>220</cp:revision>
  <dcterms:created xsi:type="dcterms:W3CDTF">2013-03-15T16:47:15Z</dcterms:created>
  <dcterms:modified xsi:type="dcterms:W3CDTF">2021-11-15T09:03:02Z</dcterms:modified>
</cp:coreProperties>
</file>