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10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D0C7-C7DA-4A8C-A44B-C372D3AB77EA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96A2-B4AC-4732-892D-C51064F49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324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D0C7-C7DA-4A8C-A44B-C372D3AB77EA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96A2-B4AC-4732-892D-C51064F49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945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D0C7-C7DA-4A8C-A44B-C372D3AB77EA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96A2-B4AC-4732-892D-C51064F49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979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D0C7-C7DA-4A8C-A44B-C372D3AB77EA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96A2-B4AC-4732-892D-C51064F49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203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D0C7-C7DA-4A8C-A44B-C372D3AB77EA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96A2-B4AC-4732-892D-C51064F49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653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D0C7-C7DA-4A8C-A44B-C372D3AB77EA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96A2-B4AC-4732-892D-C51064F49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028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D0C7-C7DA-4A8C-A44B-C372D3AB77EA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96A2-B4AC-4732-892D-C51064F49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2290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D0C7-C7DA-4A8C-A44B-C372D3AB77EA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96A2-B4AC-4732-892D-C51064F49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502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D0C7-C7DA-4A8C-A44B-C372D3AB77EA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96A2-B4AC-4732-892D-C51064F49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361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D0C7-C7DA-4A8C-A44B-C372D3AB77EA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96A2-B4AC-4732-892D-C51064F49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303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D0C7-C7DA-4A8C-A44B-C372D3AB77EA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96A2-B4AC-4732-892D-C51064F49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875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0D0C7-C7DA-4A8C-A44B-C372D3AB77EA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196A2-B4AC-4732-892D-C51064F49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121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com/search?q=%D0%B4%D0%B5%D1%82%D1%81%D1%82%D0%B2%D0%BE+%D1%82%D0%BE%D0%BB%D1%81%D1%82%D0%BE%D0%B3%D0%BE+%D0%B2+%D1%8F%D1%81%D0%BD%D0%BE%D0%B9+%D0%BF%D0%BE%D0%BB%D1%8F%D0%BD%D0%B5&amp;source=lnms&amp;tbm=isch&amp;s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Читаем Л.Н.Толстог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8" y="229011"/>
            <a:ext cx="4685366" cy="6315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62016" y="1631221"/>
            <a:ext cx="4773706" cy="1329439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Лев Николаевич Толстой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3049" y="6313926"/>
            <a:ext cx="5831575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0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9 сентября 1828 г. – 20 ноября 1910 г.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Текст 5"/>
          <p:cNvSpPr txBox="1">
            <a:spLocks/>
          </p:cNvSpPr>
          <p:nvPr/>
        </p:nvSpPr>
        <p:spPr bwMode="auto">
          <a:xfrm>
            <a:off x="6064624" y="5164894"/>
            <a:ext cx="2871940" cy="1610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34290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68580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02870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37160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82880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28600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74320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20040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ru-RU" altLang="ru-RU" sz="1600" dirty="0">
                <a:solidFill>
                  <a:schemeClr val="accent3">
                    <a:lumMod val="50000"/>
                  </a:schemeClr>
                </a:solidFill>
                <a:latin typeface="Century Schoolbook"/>
              </a:rPr>
              <a:t>Зверева М.А</a:t>
            </a:r>
            <a:r>
              <a:rPr lang="ru-RU" altLang="ru-RU" sz="1600" dirty="0" smtClean="0">
                <a:solidFill>
                  <a:schemeClr val="accent3">
                    <a:lumMod val="50000"/>
                  </a:schemeClr>
                </a:solidFill>
                <a:latin typeface="Century Schoolbook"/>
              </a:rPr>
              <a:t>.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ru-RU" altLang="ru-RU" sz="1600" dirty="0" smtClean="0">
                <a:solidFill>
                  <a:schemeClr val="accent3">
                    <a:lumMod val="50000"/>
                  </a:schemeClr>
                </a:solidFill>
                <a:latin typeface="Century Schoolbook"/>
              </a:rPr>
              <a:t>Учитель начальных классов</a:t>
            </a:r>
            <a:endParaRPr lang="ru-RU" altLang="ru-RU" sz="1600" dirty="0">
              <a:solidFill>
                <a:schemeClr val="accent3">
                  <a:lumMod val="50000"/>
                </a:schemeClr>
              </a:solidFill>
              <a:latin typeface="Century Schoolbook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ru-RU" altLang="ru-RU" sz="1600" dirty="0">
                <a:solidFill>
                  <a:schemeClr val="accent3">
                    <a:lumMod val="50000"/>
                  </a:schemeClr>
                </a:solidFill>
                <a:latin typeface="Century Schoolbook"/>
              </a:rPr>
              <a:t>МОБУ «Знаменская СОШ»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ru-RU" altLang="ru-RU" sz="1600" dirty="0">
                <a:solidFill>
                  <a:schemeClr val="accent3">
                    <a:lumMod val="50000"/>
                  </a:schemeClr>
                </a:solidFill>
                <a:latin typeface="Century Schoolbook"/>
              </a:rPr>
              <a:t>Республика Марий Эл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ru-RU" altLang="ru-RU" sz="1600" dirty="0" smtClean="0">
                <a:solidFill>
                  <a:schemeClr val="accent3">
                    <a:lumMod val="50000"/>
                  </a:schemeClr>
                </a:solidFill>
                <a:latin typeface="Century Schoolbook"/>
              </a:rPr>
              <a:t>2021г</a:t>
            </a:r>
            <a:r>
              <a:rPr lang="ru-RU" altLang="ru-RU" sz="1600" dirty="0">
                <a:solidFill>
                  <a:schemeClr val="accent3">
                    <a:lumMod val="50000"/>
                  </a:schemeClr>
                </a:solidFill>
                <a:latin typeface="Century Schoolbook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6346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2388" y="5450264"/>
            <a:ext cx="8232961" cy="101992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Детство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Л.Н.Толстого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прошло в деревне Ясная поляна.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059" y="242048"/>
            <a:ext cx="6935881" cy="5208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689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Детство. Отрочество. Юность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131" y="-256296"/>
            <a:ext cx="4437529" cy="711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Детство (Толстой) краткое содержание для читательского дневни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575" y="926820"/>
            <a:ext cx="5338482" cy="433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941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26391" y="270997"/>
            <a:ext cx="2101103" cy="710639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Вопросы: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874" y="981636"/>
            <a:ext cx="7886700" cy="4351338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Где прошло детство 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</a:rPr>
              <a:t>Л.Н.Толстого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Как звали старшего брата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  <a:endParaRPr lang="ru-RU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Что будет, когда все люди станут «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</a:rPr>
              <a:t>муравейными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братьями»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  <a:endParaRPr lang="ru-RU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На чём  была записана тайна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  <a:endParaRPr lang="ru-RU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Назови игру, в которую играли дети.</a:t>
            </a:r>
            <a:endParaRPr lang="en-US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4" descr="C:\Users\no_swear\AppData\Local\Microsoft\Windows\Temporary Internet Files\Content.IE5\GZ2PZONR\owl-reading[1]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71324" y="3401615"/>
            <a:ext cx="3571900" cy="35719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12445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2639" y="685799"/>
            <a:ext cx="3634068" cy="793377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Интернет – ресурс: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200" dirty="0">
                <a:hlinkClick r:id="rId2"/>
              </a:rPr>
              <a:t>https://www.google.com/search?q=%D0%B4%D0%B5%D1%82%D1%81%D1%82%D0%B2%D0%BE+%D1%82%D0%BE%D0%BB%D1%81%D1%82%D0%BE%D0%B3%D0%BE+%D0%B2+%D1%8F%D1%81%D0%BD%D0%BE%D0%B9+%</a:t>
            </a:r>
            <a:r>
              <a:rPr lang="en-US" sz="1200" dirty="0" smtClean="0">
                <a:hlinkClick r:id="rId2"/>
              </a:rPr>
              <a:t>D0%BF%D0%BE%D0%BB%D1%8F%D0%BD%D0%B5&amp;source=lnms&amp;tbm=isch&amp;sa</a:t>
            </a:r>
            <a:endParaRPr lang="ru-RU" sz="12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59471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93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Arial</vt:lpstr>
      <vt:lpstr>Arial</vt:lpstr>
      <vt:lpstr>Calibri</vt:lpstr>
      <vt:lpstr>Calibri Light</vt:lpstr>
      <vt:lpstr>Century Schoolbook</vt:lpstr>
      <vt:lpstr>Times New Roman</vt:lpstr>
      <vt:lpstr>Тема Office</vt:lpstr>
      <vt:lpstr>Презентация PowerPoint</vt:lpstr>
      <vt:lpstr>Детство Л.Н.Толстого прошло в деревне Ясная поляна.</vt:lpstr>
      <vt:lpstr>Презентация PowerPoint</vt:lpstr>
      <vt:lpstr>Вопросы:</vt:lpstr>
      <vt:lpstr>Интернет – ресурс: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8</cp:revision>
  <dcterms:created xsi:type="dcterms:W3CDTF">2021-11-14T18:12:30Z</dcterms:created>
  <dcterms:modified xsi:type="dcterms:W3CDTF">2021-11-15T15:37:29Z</dcterms:modified>
</cp:coreProperties>
</file>