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39719-546A-407E-96A8-5894ECCF0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A533BE-9750-440C-93AB-63536EACF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F9C911-0681-42C4-8216-0CF2BD09D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143659-BE83-410F-B2AE-C749DB990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0D2C43-FACD-4FB8-AB03-2FBDD6C15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53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11E5BC-623F-4650-A0EC-C848ADB2C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B1B2FB-A385-46A5-BD6D-E7750F9CA9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FAD566-A33C-46FD-A5E3-91D9A20ED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C41D19-A519-48C9-B5D4-712451DA6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12F7C7-2A83-4F9B-8D76-AB7884214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28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D638317-96AF-43EF-A9FF-FEF5ADFECF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1CA506-5B41-4904-BEE1-E2A361363C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D044AB-234E-471F-B50A-0CC4EE03F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6C8407-DDE4-4F4E-8E37-55B962E85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7FCEE6-B867-47B7-AA7C-95275CCDC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67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0B9CAC-8B16-4BD3-A1FA-91D361BE7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C49851-9285-4957-8FCC-29E6D48D4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BCDFE1-FD6B-498B-9C49-715619581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5FF46B-5AE9-4B79-89F9-6BCAE27A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B129AC-8CF7-4242-8CBC-8BB025AD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00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176EE4-2F3C-43B4-BDA6-26E0286B4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83382B-E693-4EFA-8CBE-3E8F1318E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AABBE4-1511-4464-A5FB-4A002F2AF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7F4027-112A-4D63-8E17-F8B73DAD5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1DF557-A677-477B-83E2-9E80DA60E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7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C406C0-23BC-400F-9B1A-C09109F3E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9ABD69-F829-4440-AB22-C746144890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6388DBA-421D-43F1-B0EE-E8152D969E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D34139-B4BE-4036-B607-4B67B4894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F6B1BB-E387-41F1-92C0-090D74ADF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763FE2A-239B-4FF7-8730-954B825BA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65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DAC565-BA5E-4972-8238-22BDC3FD5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2C7013-CEC0-4F08-866F-14D17A7EA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B1CA01-95BB-46E9-A5DD-9DED5395A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0912769-CC34-4B39-99F6-D2480194A7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5B291E9-61EC-4B79-9436-F43CBEB892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6206AC4-18C6-4984-87AD-2F6E40C0B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8321721-B88C-446C-A92C-9EA9BF3F8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09FD644-7B9F-452A-A5FE-998148C48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907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E40337-2959-4112-894A-E6755C7BE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161DF83-FD05-4E16-A97B-636BC079D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7C8B5F6-07E5-4BDE-9D39-09EE1209E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C5B3568-B248-4BEA-808A-A10FBC1BE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05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65B3391-6E95-4332-90A6-969BA5946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610B71C-8507-43E1-B26E-0E6E1954A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B582595-8123-4D41-8A9D-71439715F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978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608E7C-E4A5-4775-A19C-FE28E9B22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9BAFEC-661E-477F-AD76-B2713DDC5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0DE29D-282E-4DBF-A2FB-8DC234C90E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D07A29-1E1F-4F2F-AF5A-25D7BB917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871D12-C8BB-4E1C-B6DA-0345D7292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AC5CB3-ABBC-40D2-93B7-B827A319A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968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DB32B-6C31-431F-A2E4-21C9A6632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C8276D3-5D84-4E65-AA9D-DF3C03B1E7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CB41F08-9361-4ABD-8E77-29CB432AA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E4B38E-5A77-4542-A4D6-91BD28307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7533EB5-D4AE-419F-AF50-D485E7CE9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BF9FF5-EED2-494D-96E2-7F6EC972B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99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F416E6-C301-42C3-906A-2EE8DA7FF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06F6B7-5E0C-4E45-8356-6248BA93D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5A55DF-B7E9-4B3D-A9FD-380863A151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1C56A-399C-4CDE-A12D-76C0232B4FE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EA946A-E451-4505-9202-AF80918C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EBC3BA-5866-4ED8-9CEA-CA52C413D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AC0EB-FA98-4E9E-8CB2-839401EFA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52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7C9F27E-0480-49C2-8360-64F1036E2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315200"/>
          </a:xfrm>
          <a:prstGeom prst="rect">
            <a:avLst/>
          </a:prstGeom>
        </p:spPr>
      </p:pic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ED82706A-56A1-4A91-A000-36948CBD63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4720" y="2922917"/>
            <a:ext cx="5050302" cy="1846031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Arial Black" panose="020B0A04020102020204" pitchFamily="34" charset="0"/>
              </a:rPr>
              <a:t>Здоровое питание</a:t>
            </a:r>
          </a:p>
        </p:txBody>
      </p:sp>
    </p:spTree>
    <p:extLst>
      <p:ext uri="{BB962C8B-B14F-4D97-AF65-F5344CB8AC3E}">
        <p14:creationId xmlns:p14="http://schemas.microsoft.com/office/powerpoint/2010/main" val="65086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6220FA1-16C9-4B59-B523-193D6720B5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3088"/>
            <a:ext cx="12192000" cy="6911087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E9066A-6571-4EA3-B1E2-6CFE08A5A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Принципы здорового питания:</a:t>
            </a:r>
          </a:p>
        </p:txBody>
      </p:sp>
    </p:spTree>
    <p:extLst>
      <p:ext uri="{BB962C8B-B14F-4D97-AF65-F5344CB8AC3E}">
        <p14:creationId xmlns:p14="http://schemas.microsoft.com/office/powerpoint/2010/main" val="427279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C468C8-46DA-49CB-9F1D-16C5AC3B66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5397091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7E0007-C6DF-4C12-8956-C3D32FBC7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6531429" cy="132556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1. Не засоряй себя!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521835-3FA4-41D0-AFF7-D4D8881E9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5"/>
            <a:ext cx="3699803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Ешь поменьше колбасы,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чипсов, бургеров и фри.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Газировке «НЕТ» скажи,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и бекон ты отложи!</a:t>
            </a:r>
          </a:p>
        </p:txBody>
      </p:sp>
    </p:spTree>
    <p:extLst>
      <p:ext uri="{BB962C8B-B14F-4D97-AF65-F5344CB8AC3E}">
        <p14:creationId xmlns:p14="http://schemas.microsoft.com/office/powerpoint/2010/main" val="245901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36E05E-D796-47E7-ADE1-49BF76B67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812342" y="1"/>
            <a:ext cx="8379655" cy="6492874"/>
          </a:xfrm>
          <a:prstGeom prst="rect">
            <a:avLst/>
          </a:prstGeom>
          <a:pattFill prst="pct50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C9DB62-6FDD-4AC9-AB9D-E68B88612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5964702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2.Фрукты и овощи-лучшие друзья!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9FED97-9825-4D3F-8608-074E892EA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5"/>
            <a:ext cx="3812342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Налегай дружок на фрукты,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и морковку погрызи!</a:t>
            </a:r>
          </a:p>
        </p:txBody>
      </p:sp>
    </p:spTree>
    <p:extLst>
      <p:ext uri="{BB962C8B-B14F-4D97-AF65-F5344CB8AC3E}">
        <p14:creationId xmlns:p14="http://schemas.microsoft.com/office/powerpoint/2010/main" val="213552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F3E981-285F-49F6-B210-EA026830B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98EAD1-278F-44D6-AD73-B73F93467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6568440" cy="132556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3.Сохраняй баланс!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4F2C5B-A8F4-4F68-9F0B-BB4E5147D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5"/>
            <a:ext cx="361188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Только не переедай – желудок свой не загружай!</a:t>
            </a:r>
          </a:p>
        </p:txBody>
      </p:sp>
    </p:spTree>
    <p:extLst>
      <p:ext uri="{BB962C8B-B14F-4D97-AF65-F5344CB8AC3E}">
        <p14:creationId xmlns:p14="http://schemas.microsoft.com/office/powerpoint/2010/main" val="59541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D3E855-07A3-4154-963C-93FA65A5C0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0920" y="1690688"/>
            <a:ext cx="8641080" cy="516731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7B0252-A0CF-48A2-8AE7-F597282D1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7802880" cy="132556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4.Питание должно быть полноценным!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B5110D-B705-45B4-BDE8-AD4D28140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44041"/>
            <a:ext cx="3764280" cy="433292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Белки, жиры и углеводы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ты в рацион скорей включай!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А не сиди как Робин Бобин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закусывая плюшкой чай!</a:t>
            </a:r>
          </a:p>
        </p:txBody>
      </p:sp>
    </p:spTree>
    <p:extLst>
      <p:ext uri="{BB962C8B-B14F-4D97-AF65-F5344CB8AC3E}">
        <p14:creationId xmlns:p14="http://schemas.microsoft.com/office/powerpoint/2010/main" val="248254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030C806-95E4-44EB-A9A1-323A3C0813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10640"/>
            <a:ext cx="12192000" cy="5547359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50B53-09B8-4355-9225-18B585E51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681"/>
            <a:ext cx="10515600" cy="96012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Пирамида здорового питания</a:t>
            </a:r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33CBDB14-787E-4E0C-BAFF-01859FEE7550}"/>
              </a:ext>
            </a:extLst>
          </p:cNvPr>
          <p:cNvSpPr/>
          <p:nvPr/>
        </p:nvSpPr>
        <p:spPr>
          <a:xfrm>
            <a:off x="0" y="4998720"/>
            <a:ext cx="1539240" cy="96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40%</a:t>
            </a:r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677D8C52-1E7C-43BF-A761-A8C17BC531D6}"/>
              </a:ext>
            </a:extLst>
          </p:cNvPr>
          <p:cNvSpPr/>
          <p:nvPr/>
        </p:nvSpPr>
        <p:spPr>
          <a:xfrm>
            <a:off x="2468880" y="2280287"/>
            <a:ext cx="1539240" cy="96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20%</a:t>
            </a:r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70DC09D0-98B1-4B60-B97A-202D8BE836F7}"/>
              </a:ext>
            </a:extLst>
          </p:cNvPr>
          <p:cNvSpPr/>
          <p:nvPr/>
        </p:nvSpPr>
        <p:spPr>
          <a:xfrm>
            <a:off x="1287780" y="3722375"/>
            <a:ext cx="1539240" cy="96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35%</a:t>
            </a:r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9D497F19-A6C6-4DCE-979F-03EC128658C0}"/>
              </a:ext>
            </a:extLst>
          </p:cNvPr>
          <p:cNvSpPr/>
          <p:nvPr/>
        </p:nvSpPr>
        <p:spPr>
          <a:xfrm>
            <a:off x="4008120" y="830580"/>
            <a:ext cx="1539240" cy="96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5%</a:t>
            </a:r>
          </a:p>
        </p:txBody>
      </p:sp>
    </p:spTree>
    <p:extLst>
      <p:ext uri="{BB962C8B-B14F-4D97-AF65-F5344CB8AC3E}">
        <p14:creationId xmlns:p14="http://schemas.microsoft.com/office/powerpoint/2010/main" val="130190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AA03AC-D105-4C76-A423-21C05D821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90688"/>
            <a:ext cx="12192000" cy="516731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5D42A1-4A49-4A3C-B02A-4A63C5E7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Полезная и здоровая еда -витаминами и минералами полна! </a:t>
            </a:r>
          </a:p>
        </p:txBody>
      </p:sp>
    </p:spTree>
    <p:extLst>
      <p:ext uri="{BB962C8B-B14F-4D97-AF65-F5344CB8AC3E}">
        <p14:creationId xmlns:p14="http://schemas.microsoft.com/office/powerpoint/2010/main" val="163276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A0CE66-0430-40E2-8074-EDC3150463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B806AD-CF10-4119-BE31-F770AEFDC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29000"/>
            <a:ext cx="10515600" cy="3429000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Arial Black" panose="020B0A040201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2507558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</TotalTime>
  <Words>116</Words>
  <Application>Microsoft Office PowerPoint</Application>
  <PresentationFormat>Широкоэкранный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Принципы здорового питания:</vt:lpstr>
      <vt:lpstr>1. Не засоряй себя!</vt:lpstr>
      <vt:lpstr>2.Фрукты и овощи-лучшие друзья!</vt:lpstr>
      <vt:lpstr>3.Сохраняй баланс!</vt:lpstr>
      <vt:lpstr>4.Питание должно быть полноценным!</vt:lpstr>
      <vt:lpstr>Пирамида здорового питания</vt:lpstr>
      <vt:lpstr>Полезная и здоровая еда -витаминами и минералами полна!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2021-11-14T14:27:01Z</dcterms:created>
  <dcterms:modified xsi:type="dcterms:W3CDTF">2021-11-15T19:02:51Z</dcterms:modified>
</cp:coreProperties>
</file>