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8B1F1-D936-4E10-A2AD-15ADB7D314D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77908-FC07-4E0C-A83D-51866CAF0EA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8B1F1-D936-4E10-A2AD-15ADB7D314D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77908-FC07-4E0C-A83D-51866CAF0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8B1F1-D936-4E10-A2AD-15ADB7D314D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77908-FC07-4E0C-A83D-51866CAF0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8B1F1-D936-4E10-A2AD-15ADB7D314D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77908-FC07-4E0C-A83D-51866CAF0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8B1F1-D936-4E10-A2AD-15ADB7D314D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77908-FC07-4E0C-A83D-51866CAF0EA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8B1F1-D936-4E10-A2AD-15ADB7D314D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77908-FC07-4E0C-A83D-51866CAF0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8B1F1-D936-4E10-A2AD-15ADB7D314D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77908-FC07-4E0C-A83D-51866CAF0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8B1F1-D936-4E10-A2AD-15ADB7D314D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77908-FC07-4E0C-A83D-51866CAF0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8B1F1-D936-4E10-A2AD-15ADB7D314D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77908-FC07-4E0C-A83D-51866CAF0EA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8B1F1-D936-4E10-A2AD-15ADB7D314D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77908-FC07-4E0C-A83D-51866CAF0E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8B1F1-D936-4E10-A2AD-15ADB7D314D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77908-FC07-4E0C-A83D-51866CAF0EA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658B1F1-D936-4E10-A2AD-15ADB7D314D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5477908-FC07-4E0C-A83D-51866CAF0EA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raphic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642918"/>
            <a:ext cx="5643602" cy="5384407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571480"/>
            <a:ext cx="5874846" cy="5605031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642918"/>
            <a:ext cx="5874846" cy="5605031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714356"/>
            <a:ext cx="5721653" cy="5458874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642918"/>
            <a:ext cx="5946284" cy="567318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571480"/>
            <a:ext cx="5643602" cy="5384407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28794" y="1643050"/>
            <a:ext cx="57864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7200" dirty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srgbClr val="C00000">
                      <a:alpha val="32000"/>
                    </a:srgbClr>
                  </a:outerShdw>
                </a:effectLst>
                <a:ea typeface="+mj-ea"/>
                <a:cs typeface="+mj-cs"/>
              </a:rPr>
              <a:t>МОЛОДЦЫ</a:t>
            </a:r>
            <a:r>
              <a:rPr lang="ru-RU" sz="7200" dirty="0">
                <a:solidFill>
                  <a:srgbClr val="FF0000"/>
                </a:solidFill>
                <a:ea typeface="+mj-ea"/>
                <a:cs typeface="+mj-cs"/>
              </a:rPr>
              <a:t>!!!</a:t>
            </a:r>
            <a:endParaRPr lang="ru-RU" sz="7200" dirty="0">
              <a:solidFill>
                <a:srgbClr val="FF0000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3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</TotalTime>
  <Words>2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katya1</dc:creator>
  <cp:lastModifiedBy>katya1</cp:lastModifiedBy>
  <cp:revision>2</cp:revision>
  <dcterms:created xsi:type="dcterms:W3CDTF">2013-05-04T21:51:04Z</dcterms:created>
  <dcterms:modified xsi:type="dcterms:W3CDTF">2013-05-04T22:08:24Z</dcterms:modified>
</cp:coreProperties>
</file>