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73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04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872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803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725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5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358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51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73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090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22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8D5A6-4A3A-4C70-AA3B-3113A199A5D5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DA440-B6C5-48E5-AE38-0CD440470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55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g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45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96" y="0"/>
            <a:ext cx="91186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77293" y="0"/>
            <a:ext cx="6789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«Болотная»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21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g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"/>
            <a:ext cx="9144001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7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97" y="-3076"/>
            <a:ext cx="9152159" cy="6861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62252" y="0"/>
            <a:ext cx="6619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«Дружная»</a:t>
            </a:r>
            <a:endParaRPr lang="ru-RU" sz="5400" b="1" cap="none" spc="0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19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g_phpWfNKoX_Vneklassnoe-meropriyatie-Kak-prekrasen-etot-mir_0_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21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-05308f580af9a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040"/>
            <a:ext cx="9148240" cy="609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514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g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89874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8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2021-11-15T01:20:40Z</dcterms:created>
  <dcterms:modified xsi:type="dcterms:W3CDTF">2021-11-15T02:08:50Z</dcterms:modified>
</cp:coreProperties>
</file>