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2" r:id="rId2"/>
    <p:sldId id="260" r:id="rId3"/>
    <p:sldId id="271" r:id="rId4"/>
    <p:sldId id="276" r:id="rId5"/>
    <p:sldId id="263" r:id="rId6"/>
    <p:sldId id="264" r:id="rId7"/>
    <p:sldId id="275" r:id="rId8"/>
    <p:sldId id="259" r:id="rId9"/>
    <p:sldId id="265" r:id="rId10"/>
    <p:sldId id="279" r:id="rId11"/>
    <p:sldId id="270" r:id="rId12"/>
    <p:sldId id="280" r:id="rId13"/>
    <p:sldId id="277" r:id="rId14"/>
    <p:sldId id="281" r:id="rId15"/>
    <p:sldId id="284" r:id="rId16"/>
    <p:sldId id="283" r:id="rId17"/>
    <p:sldId id="278" r:id="rId18"/>
  </p:sldIdLst>
  <p:sldSz cx="9144000" cy="6858000" type="screen4x3"/>
  <p:notesSz cx="7099300" cy="102346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51" autoAdjust="0"/>
    <p:restoredTop sz="94660"/>
  </p:normalViewPr>
  <p:slideViewPr>
    <p:cSldViewPr>
      <p:cViewPr>
        <p:scale>
          <a:sx n="72" d="100"/>
          <a:sy n="72" d="100"/>
        </p:scale>
        <p:origin x="-1242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40816-BFDB-49A7-90E5-D49BFB7460DD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0314B5-A8F5-4D25-93CF-936B8F549B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463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0314B5-A8F5-4D25-93CF-936B8F549BC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07DA9-C6FB-47A6-8CAB-03CDD35E6C02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F33B1-2E1C-483A-9D17-6776ED704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07DA9-C6FB-47A6-8CAB-03CDD35E6C02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F33B1-2E1C-483A-9D17-6776ED704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07DA9-C6FB-47A6-8CAB-03CDD35E6C02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F33B1-2E1C-483A-9D17-6776ED704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07DA9-C6FB-47A6-8CAB-03CDD35E6C02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F33B1-2E1C-483A-9D17-6776ED704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07DA9-C6FB-47A6-8CAB-03CDD35E6C02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F33B1-2E1C-483A-9D17-6776ED704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07DA9-C6FB-47A6-8CAB-03CDD35E6C02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F33B1-2E1C-483A-9D17-6776ED704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07DA9-C6FB-47A6-8CAB-03CDD35E6C02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F33B1-2E1C-483A-9D17-6776ED704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07DA9-C6FB-47A6-8CAB-03CDD35E6C02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F33B1-2E1C-483A-9D17-6776ED704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07DA9-C6FB-47A6-8CAB-03CDD35E6C02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F33B1-2E1C-483A-9D17-6776ED704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07DA9-C6FB-47A6-8CAB-03CDD35E6C02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F33B1-2E1C-483A-9D17-6776ED704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07DA9-C6FB-47A6-8CAB-03CDD35E6C02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F33B1-2E1C-483A-9D17-6776ED704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07DA9-C6FB-47A6-8CAB-03CDD35E6C02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F33B1-2E1C-483A-9D17-6776ED704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47664" y="813792"/>
            <a:ext cx="62646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Муниципаль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мәктәпкәчә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белем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бирү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учреждениясе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“Солнышко"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Биектау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балалар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бакчасы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"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Татарстан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Республикасы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Биектау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муниципаль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районы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/>
              <a:t>   </a:t>
            </a:r>
          </a:p>
          <a:p>
            <a:pPr algn="ctr"/>
            <a:endParaRPr lang="ru-RU" b="1" i="1" dirty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2708920"/>
            <a:ext cx="66967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Чыгыш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                                        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Уен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технологиял</a:t>
            </a: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әрен кулланып     туган як белән таныштыру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1960" y="5445224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Әзерләде:</a:t>
            </a:r>
            <a:r>
              <a:rPr lang="tt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Хидиятуллина А.Н.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5520" cy="6858000"/>
          </a:xfrm>
          <a:prstGeom prst="rect">
            <a:avLst/>
          </a:prstGeom>
          <a:noFill/>
        </p:spPr>
      </p:pic>
      <p:pic>
        <p:nvPicPr>
          <p:cNvPr id="3" name="Рисунок 2" descr="IMG_20201210_1159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1416" y="1160748"/>
            <a:ext cx="6192688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3371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552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55776" y="1268760"/>
            <a:ext cx="51125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“Һөнәр ияләре”</a:t>
            </a:r>
            <a:endParaRPr lang="ru-RU" sz="4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201211_11125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2276872"/>
            <a:ext cx="5688632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IMG_20201210_1658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1052736"/>
            <a:ext cx="6192688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2621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1268760"/>
            <a:ext cx="75608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“Туган авылым буенча                                 сәяхәт ”</a:t>
            </a:r>
            <a:endParaRPr lang="ru-RU" sz="4400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IMG_20201211_111608.jpg"/>
          <p:cNvPicPr>
            <a:picLocks noChangeAspect="1"/>
          </p:cNvPicPr>
          <p:nvPr/>
        </p:nvPicPr>
        <p:blipFill>
          <a:blip r:embed="rId3" cstate="print"/>
          <a:srcRect t="14482" r="2956" b="2244"/>
          <a:stretch>
            <a:fillRect/>
          </a:stretch>
        </p:blipFill>
        <p:spPr>
          <a:xfrm>
            <a:off x="1979712" y="2780928"/>
            <a:ext cx="5184576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D:\папка фотки\IMG_20201210_1550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908720"/>
            <a:ext cx="5760640" cy="4608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221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1224136"/>
          </a:xfrm>
        </p:spPr>
        <p:txBody>
          <a:bodyPr>
            <a:normAutofit fontScale="90000"/>
          </a:bodyPr>
          <a:lstStyle/>
          <a:p>
            <a:r>
              <a:rPr lang="tt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“Юл йөрү кагыйдәләрен бозма”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_20201211_1114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2018724"/>
            <a:ext cx="3456384" cy="3210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D:\папка фотки\IMG_20201209_1812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1952836"/>
            <a:ext cx="3816424" cy="32763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User\Desktop\фон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90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151216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 descr="D:\папка фотки\IMG_20201210_1155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24744"/>
            <a:ext cx="4752528" cy="45365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esktop\фон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1671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5616" y="2132856"/>
            <a:ext cx="69127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Игътибарыгыз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өчен зур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4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рәхмәт!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4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Иҗади уңышлар сезгә!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47664" y="404664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  </a:t>
            </a:r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2276872"/>
            <a:ext cx="67687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ил,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як,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авыл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бөек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сүзләрнең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тамырында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бар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кешегә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якын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кадерле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булган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сабыйга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гомер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биргән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әти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әни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образлары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тора.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Дөньяны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яңа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гына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таный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башлаган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балага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патриотик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тәрбия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бирү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бик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четрекле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авыр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процесс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булып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тора.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Әмма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шулай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да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якыннарына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балалар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бакчасына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илгә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авылга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мәхәббәт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тәрбияләү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баланың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шәхес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булып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үсүендә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бик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зур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роль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уйный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51721" y="692696"/>
            <a:ext cx="4968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Күңелле сәяхәт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2" descr="D:\%D0%BF%D0%B0%D0%BF%D0%BA%D0%B0 %D1%84%D0%BE%D1%82%D0%BA%D0%B8\IMG_20201209_1813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D:\%D0%BF%D0%B0%D0%BF%D0%BA%D0%B0 %D1%84%D0%BE%D1%82%D0%BA%D0%B8\IMG_20201209_18132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D:\%D0%BF%D0%B0%D0%BF%D0%BA%D0%B0 %D1%84%D0%BE%D1%82%D0%BA%D0%B8\IMG_20201209_18132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7" descr="D:\папка фотки\IMG_20201209_1813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128792" cy="4464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51721" y="692696"/>
            <a:ext cx="4968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Күңелле сәяхәт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2" descr="D:\%D0%BF%D0%B0%D0%BF%D0%BA%D0%B0 %D1%84%D0%BE%D1%82%D0%BA%D0%B8\IMG_20201209_1813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D:\%D0%BF%D0%B0%D0%BF%D0%BA%D0%B0 %D1%84%D0%BE%D1%82%D0%BA%D0%B8\IMG_20201209_18132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D:\%D0%BF%D0%B0%D0%BF%D0%BA%D0%B0 %D1%84%D0%BE%D1%82%D0%BA%D0%B8\IMG_20201209_18132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D:\папка фотки\IMG_20201209_1814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12776"/>
            <a:ext cx="6696744" cy="4464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31740" y="332656"/>
            <a:ext cx="42124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5656" y="692697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Уеннар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җыелмасы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692696"/>
            <a:ext cx="41044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11660" y="692696"/>
            <a:ext cx="45365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IMG_20201211_1114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1412776"/>
            <a:ext cx="1707654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IMG_20201211_111105.jpg"/>
          <p:cNvPicPr>
            <a:picLocks noChangeAspect="1"/>
          </p:cNvPicPr>
          <p:nvPr/>
        </p:nvPicPr>
        <p:blipFill>
          <a:blip r:embed="rId3" cstate="print"/>
          <a:srcRect l="5175" t="13829" r="1482"/>
          <a:stretch>
            <a:fillRect/>
          </a:stretch>
        </p:blipFill>
        <p:spPr>
          <a:xfrm>
            <a:off x="971600" y="3918545"/>
            <a:ext cx="3024336" cy="2219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IMG_20201211_111608.jpg"/>
          <p:cNvPicPr>
            <a:picLocks noChangeAspect="1"/>
          </p:cNvPicPr>
          <p:nvPr/>
        </p:nvPicPr>
        <p:blipFill>
          <a:blip r:embed="rId4" cstate="print"/>
          <a:srcRect t="14482" r="2956" b="2244"/>
          <a:stretch>
            <a:fillRect/>
          </a:stretch>
        </p:blipFill>
        <p:spPr>
          <a:xfrm>
            <a:off x="4139952" y="3573016"/>
            <a:ext cx="3672408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IMG_20201211_11125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9592" y="1268760"/>
            <a:ext cx="3672408" cy="2420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C:\Users\User\Desktop\фон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48680"/>
            <a:ext cx="91209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Уйный – уйный үсәбез</a:t>
            </a:r>
            <a:endParaRPr lang="ru-RU" sz="36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D:\папка фотки\IMG_20201210_1154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506" y="1787681"/>
            <a:ext cx="3134478" cy="38386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:\папка фотки\IMG_20201210_11594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175" y="1195010"/>
            <a:ext cx="3128325" cy="36021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он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4" descr="D:\папка фотки\IMG_20201210_15573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4176464" cy="21355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D:\папка фотки\IMG_20201210_15501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1" y="3788904"/>
            <a:ext cx="4752528" cy="23043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907704" y="764704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Уйный-уйный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үсәбез</a:t>
            </a:r>
            <a:endParaRPr lang="ru-RU" sz="36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07704" y="1916832"/>
            <a:ext cx="566418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Әйдәгез, дуслар, җыелыйк,</a:t>
            </a:r>
          </a:p>
          <a:p>
            <a:r>
              <a:rPr lang="tt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Җитәкләшеп тезелик.</a:t>
            </a:r>
          </a:p>
          <a:p>
            <a:r>
              <a:rPr lang="tt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Түгәрәктә бергәләп,</a:t>
            </a:r>
          </a:p>
          <a:p>
            <a:r>
              <a:rPr lang="tt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Куңелле уеннар уйныйк</a:t>
            </a:r>
            <a:r>
              <a:rPr lang="tt-RU" dirty="0" smtClean="0">
                <a:solidFill>
                  <a:srgbClr val="FF0000"/>
                </a:solidFill>
              </a:rPr>
              <a:t>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User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19672" y="1196752"/>
            <a:ext cx="64807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ru-RU" sz="4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Тылсымлы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шакмак</a:t>
            </a:r>
            <a:r>
              <a:rPr lang="tt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”</a:t>
            </a:r>
            <a:endParaRPr lang="ru-RU" sz="4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20201211_111105.jpg"/>
          <p:cNvPicPr>
            <a:picLocks noChangeAspect="1"/>
          </p:cNvPicPr>
          <p:nvPr/>
        </p:nvPicPr>
        <p:blipFill>
          <a:blip r:embed="rId3" cstate="print"/>
          <a:srcRect l="5175" t="13829" r="1482"/>
          <a:stretch>
            <a:fillRect/>
          </a:stretch>
        </p:blipFill>
        <p:spPr>
          <a:xfrm>
            <a:off x="2051720" y="2420888"/>
            <a:ext cx="4464496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168</Words>
  <Application>Microsoft Office PowerPoint</Application>
  <PresentationFormat>Экран (4:3)</PresentationFormat>
  <Paragraphs>26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“Юл йөрү кагыйдәләрен бозма”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70</cp:revision>
  <cp:lastPrinted>2020-02-19T06:03:30Z</cp:lastPrinted>
  <dcterms:created xsi:type="dcterms:W3CDTF">2020-02-17T06:12:53Z</dcterms:created>
  <dcterms:modified xsi:type="dcterms:W3CDTF">2021-02-04T15:58:08Z</dcterms:modified>
</cp:coreProperties>
</file>