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36" r:id="rId2"/>
    <p:sldId id="337" r:id="rId3"/>
    <p:sldId id="341" r:id="rId4"/>
    <p:sldId id="351" r:id="rId5"/>
    <p:sldId id="339" r:id="rId6"/>
    <p:sldId id="340" r:id="rId7"/>
    <p:sldId id="343" r:id="rId8"/>
    <p:sldId id="344" r:id="rId9"/>
    <p:sldId id="345" r:id="rId10"/>
    <p:sldId id="347" r:id="rId11"/>
    <p:sldId id="348" r:id="rId12"/>
    <p:sldId id="35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5875"/>
    <a:srgbClr val="1D7571"/>
    <a:srgbClr val="22603A"/>
    <a:srgbClr val="29695A"/>
    <a:srgbClr val="440404"/>
    <a:srgbClr val="751515"/>
    <a:srgbClr val="DAA600"/>
    <a:srgbClr val="ED119E"/>
    <a:srgbClr val="FBB9ED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5057" autoAdjust="0"/>
  </p:normalViewPr>
  <p:slideViewPr>
    <p:cSldViewPr>
      <p:cViewPr>
        <p:scale>
          <a:sx n="60" d="100"/>
          <a:sy n="60" d="100"/>
        </p:scale>
        <p:origin x="-3084" y="-11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362736-0D11-4136-9DF3-FAF79F0C5CF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4A50F-DD19-4026-8D9A-85DDD2255D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79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18B0D-077E-4AD0-B5C1-BA797B1F787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4A50F-DD19-4026-8D9A-85DDD2255DD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4A50F-DD19-4026-8D9A-85DDD2255DD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4A50F-DD19-4026-8D9A-85DDD2255DD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4A50F-DD19-4026-8D9A-85DDD2255DD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3" name="Rectangle 127"/>
          <p:cNvSpPr>
            <a:spLocks noChangeArrowheads="1"/>
          </p:cNvSpPr>
          <p:nvPr/>
        </p:nvSpPr>
        <p:spPr bwMode="gray">
          <a:xfrm>
            <a:off x="0" y="0"/>
            <a:ext cx="9144000" cy="18288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52400" y="381000"/>
            <a:ext cx="6838950" cy="3365500"/>
            <a:chOff x="664" y="1951"/>
            <a:chExt cx="4308" cy="2120"/>
          </a:xfrm>
        </p:grpSpPr>
        <p:sp>
          <p:nvSpPr>
            <p:cNvPr id="4112" name="Freeform 16"/>
            <p:cNvSpPr>
              <a:spLocks/>
            </p:cNvSpPr>
            <p:nvPr/>
          </p:nvSpPr>
          <p:spPr bwMode="invGray">
            <a:xfrm>
              <a:off x="743" y="2045"/>
              <a:ext cx="1267" cy="1938"/>
            </a:xfrm>
            <a:custGeom>
              <a:avLst/>
              <a:gdLst/>
              <a:ahLst/>
              <a:cxnLst>
                <a:cxn ang="0">
                  <a:pos x="116" y="258"/>
                </a:cxn>
                <a:cxn ang="0">
                  <a:pos x="320" y="210"/>
                </a:cxn>
                <a:cxn ang="0">
                  <a:pos x="434" y="240"/>
                </a:cxn>
                <a:cxn ang="0">
                  <a:pos x="416" y="444"/>
                </a:cxn>
                <a:cxn ang="0">
                  <a:pos x="272" y="582"/>
                </a:cxn>
                <a:cxn ang="0">
                  <a:pos x="218" y="714"/>
                </a:cxn>
                <a:cxn ang="0">
                  <a:pos x="284" y="964"/>
                </a:cxn>
                <a:cxn ang="0">
                  <a:pos x="316" y="960"/>
                </a:cxn>
                <a:cxn ang="0">
                  <a:pos x="328" y="906"/>
                </a:cxn>
                <a:cxn ang="0">
                  <a:pos x="478" y="1154"/>
                </a:cxn>
                <a:cxn ang="0">
                  <a:pos x="650" y="1200"/>
                </a:cxn>
                <a:cxn ang="0">
                  <a:pos x="794" y="1350"/>
                </a:cxn>
                <a:cxn ang="0">
                  <a:pos x="854" y="1422"/>
                </a:cxn>
                <a:cxn ang="0">
                  <a:pos x="770" y="1608"/>
                </a:cxn>
                <a:cxn ang="0">
                  <a:pos x="916" y="1782"/>
                </a:cxn>
                <a:cxn ang="0">
                  <a:pos x="1034" y="2022"/>
                </a:cxn>
                <a:cxn ang="0">
                  <a:pos x="1094" y="2310"/>
                </a:cxn>
                <a:cxn ang="0">
                  <a:pos x="1194" y="2540"/>
                </a:cxn>
                <a:cxn ang="0">
                  <a:pos x="1280" y="2520"/>
                </a:cxn>
                <a:cxn ang="0">
                  <a:pos x="1244" y="2394"/>
                </a:cxn>
                <a:cxn ang="0">
                  <a:pos x="1288" y="2306"/>
                </a:cxn>
                <a:cxn ang="0">
                  <a:pos x="1368" y="2228"/>
                </a:cxn>
                <a:cxn ang="0">
                  <a:pos x="1448" y="2076"/>
                </a:cxn>
                <a:cxn ang="0">
                  <a:pos x="1568" y="1950"/>
                </a:cxn>
                <a:cxn ang="0">
                  <a:pos x="1622" y="1746"/>
                </a:cxn>
                <a:cxn ang="0">
                  <a:pos x="1552" y="1538"/>
                </a:cxn>
                <a:cxn ang="0">
                  <a:pos x="1376" y="1410"/>
                </a:cxn>
                <a:cxn ang="0">
                  <a:pos x="1104" y="1280"/>
                </a:cxn>
                <a:cxn ang="0">
                  <a:pos x="974" y="1260"/>
                </a:cxn>
                <a:cxn ang="0">
                  <a:pos x="904" y="1268"/>
                </a:cxn>
                <a:cxn ang="0">
                  <a:pos x="794" y="1308"/>
                </a:cxn>
                <a:cxn ang="0">
                  <a:pos x="758" y="1174"/>
                </a:cxn>
                <a:cxn ang="0">
                  <a:pos x="736" y="1062"/>
                </a:cxn>
                <a:cxn ang="0">
                  <a:pos x="632" y="1104"/>
                </a:cxn>
                <a:cxn ang="0">
                  <a:pos x="568" y="950"/>
                </a:cxn>
                <a:cxn ang="0">
                  <a:pos x="740" y="912"/>
                </a:cxn>
                <a:cxn ang="0">
                  <a:pos x="842" y="906"/>
                </a:cxn>
                <a:cxn ang="0">
                  <a:pos x="896" y="900"/>
                </a:cxn>
                <a:cxn ang="0">
                  <a:pos x="1058" y="750"/>
                </a:cxn>
                <a:cxn ang="0">
                  <a:pos x="1184" y="678"/>
                </a:cxn>
                <a:cxn ang="0">
                  <a:pos x="1278" y="636"/>
                </a:cxn>
                <a:cxn ang="0">
                  <a:pos x="1340" y="538"/>
                </a:cxn>
                <a:cxn ang="0">
                  <a:pos x="1288" y="512"/>
                </a:cxn>
                <a:cxn ang="0">
                  <a:pos x="1526" y="456"/>
                </a:cxn>
                <a:cxn ang="0">
                  <a:pos x="1406" y="342"/>
                </a:cxn>
                <a:cxn ang="0">
                  <a:pos x="1328" y="264"/>
                </a:cxn>
                <a:cxn ang="0">
                  <a:pos x="1222" y="364"/>
                </a:cxn>
                <a:cxn ang="0">
                  <a:pos x="1110" y="444"/>
                </a:cxn>
                <a:cxn ang="0">
                  <a:pos x="1022" y="304"/>
                </a:cxn>
                <a:cxn ang="0">
                  <a:pos x="1212" y="240"/>
                </a:cxn>
                <a:cxn ang="0">
                  <a:pos x="1266" y="198"/>
                </a:cxn>
                <a:cxn ang="0">
                  <a:pos x="1328" y="172"/>
                </a:cxn>
                <a:cxn ang="0">
                  <a:pos x="1286" y="144"/>
                </a:cxn>
                <a:cxn ang="0">
                  <a:pos x="1262" y="120"/>
                </a:cxn>
                <a:cxn ang="0">
                  <a:pos x="1202" y="102"/>
                </a:cxn>
                <a:cxn ang="0">
                  <a:pos x="1106" y="136"/>
                </a:cxn>
                <a:cxn ang="0">
                  <a:pos x="950" y="120"/>
                </a:cxn>
                <a:cxn ang="0">
                  <a:pos x="550" y="0"/>
                </a:cxn>
                <a:cxn ang="0">
                  <a:pos x="344" y="32"/>
                </a:cxn>
                <a:cxn ang="0">
                  <a:pos x="290" y="102"/>
                </a:cxn>
                <a:cxn ang="0">
                  <a:pos x="128" y="174"/>
                </a:cxn>
                <a:cxn ang="0">
                  <a:pos x="128" y="216"/>
                </a:cxn>
                <a:cxn ang="0">
                  <a:pos x="2" y="252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invGray">
            <a:xfrm>
              <a:off x="703" y="2230"/>
              <a:ext cx="34" cy="28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0" y="22"/>
                </a:cxn>
                <a:cxn ang="0">
                  <a:pos x="22" y="38"/>
                </a:cxn>
                <a:cxn ang="0">
                  <a:pos x="46" y="26"/>
                </a:cxn>
                <a:cxn ang="0">
                  <a:pos x="30" y="0"/>
                </a:cxn>
                <a:cxn ang="0">
                  <a:pos x="16" y="4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invGray">
            <a:xfrm>
              <a:off x="1010" y="2353"/>
              <a:ext cx="39" cy="32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6" y="44"/>
                </a:cxn>
                <a:cxn ang="0">
                  <a:pos x="42" y="42"/>
                </a:cxn>
                <a:cxn ang="0">
                  <a:pos x="38" y="16"/>
                </a:cxn>
                <a:cxn ang="0">
                  <a:pos x="26" y="2"/>
                </a:cxn>
                <a:cxn ang="0">
                  <a:pos x="12" y="0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invGray">
            <a:xfrm>
              <a:off x="1792" y="2409"/>
              <a:ext cx="98" cy="74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79" y="8"/>
                </a:cxn>
                <a:cxn ang="0">
                  <a:pos x="53" y="24"/>
                </a:cxn>
                <a:cxn ang="0">
                  <a:pos x="39" y="40"/>
                </a:cxn>
                <a:cxn ang="0">
                  <a:pos x="21" y="52"/>
                </a:cxn>
                <a:cxn ang="0">
                  <a:pos x="63" y="82"/>
                </a:cxn>
                <a:cxn ang="0">
                  <a:pos x="79" y="94"/>
                </a:cxn>
                <a:cxn ang="0">
                  <a:pos x="85" y="92"/>
                </a:cxn>
                <a:cxn ang="0">
                  <a:pos x="89" y="86"/>
                </a:cxn>
                <a:cxn ang="0">
                  <a:pos x="97" y="98"/>
                </a:cxn>
                <a:cxn ang="0">
                  <a:pos x="123" y="86"/>
                </a:cxn>
                <a:cxn ang="0">
                  <a:pos x="129" y="74"/>
                </a:cxn>
                <a:cxn ang="0">
                  <a:pos x="101" y="40"/>
                </a:cxn>
                <a:cxn ang="0">
                  <a:pos x="115" y="24"/>
                </a:cxn>
                <a:cxn ang="0">
                  <a:pos x="111" y="4"/>
                </a:cxn>
                <a:cxn ang="0">
                  <a:pos x="97" y="0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invGray">
            <a:xfrm>
              <a:off x="1318" y="2793"/>
              <a:ext cx="158" cy="84"/>
            </a:xfrm>
            <a:custGeom>
              <a:avLst/>
              <a:gdLst/>
              <a:ahLst/>
              <a:cxnLst>
                <a:cxn ang="0">
                  <a:pos x="47" y="12"/>
                </a:cxn>
                <a:cxn ang="0">
                  <a:pos x="17" y="12"/>
                </a:cxn>
                <a:cxn ang="0">
                  <a:pos x="5" y="16"/>
                </a:cxn>
                <a:cxn ang="0">
                  <a:pos x="25" y="52"/>
                </a:cxn>
                <a:cxn ang="0">
                  <a:pos x="51" y="44"/>
                </a:cxn>
                <a:cxn ang="0">
                  <a:pos x="93" y="54"/>
                </a:cxn>
                <a:cxn ang="0">
                  <a:pos x="111" y="60"/>
                </a:cxn>
                <a:cxn ang="0">
                  <a:pos x="133" y="88"/>
                </a:cxn>
                <a:cxn ang="0">
                  <a:pos x="141" y="112"/>
                </a:cxn>
                <a:cxn ang="0">
                  <a:pos x="157" y="100"/>
                </a:cxn>
                <a:cxn ang="0">
                  <a:pos x="169" y="96"/>
                </a:cxn>
                <a:cxn ang="0">
                  <a:pos x="187" y="102"/>
                </a:cxn>
                <a:cxn ang="0">
                  <a:pos x="195" y="80"/>
                </a:cxn>
                <a:cxn ang="0">
                  <a:pos x="153" y="54"/>
                </a:cxn>
                <a:cxn ang="0">
                  <a:pos x="105" y="20"/>
                </a:cxn>
                <a:cxn ang="0">
                  <a:pos x="53" y="26"/>
                </a:cxn>
                <a:cxn ang="0">
                  <a:pos x="47" y="12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invGray">
            <a:xfrm>
              <a:off x="1448" y="2857"/>
              <a:ext cx="99" cy="41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43" y="6"/>
                </a:cxn>
                <a:cxn ang="0">
                  <a:pos x="31" y="30"/>
                </a:cxn>
                <a:cxn ang="0">
                  <a:pos x="15" y="34"/>
                </a:cxn>
                <a:cxn ang="0">
                  <a:pos x="3" y="42"/>
                </a:cxn>
                <a:cxn ang="0">
                  <a:pos x="13" y="54"/>
                </a:cxn>
                <a:cxn ang="0">
                  <a:pos x="133" y="34"/>
                </a:cxn>
                <a:cxn ang="0">
                  <a:pos x="123" y="16"/>
                </a:cxn>
                <a:cxn ang="0">
                  <a:pos x="105" y="8"/>
                </a:cxn>
                <a:cxn ang="0">
                  <a:pos x="101" y="24"/>
                </a:cxn>
                <a:cxn ang="0">
                  <a:pos x="89" y="18"/>
                </a:cxn>
                <a:cxn ang="0">
                  <a:pos x="67" y="14"/>
                </a:cxn>
                <a:cxn ang="0">
                  <a:pos x="57" y="0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18" name="Freeform 22"/>
            <p:cNvSpPr>
              <a:spLocks/>
            </p:cNvSpPr>
            <p:nvPr/>
          </p:nvSpPr>
          <p:spPr bwMode="invGray">
            <a:xfrm>
              <a:off x="1553" y="2883"/>
              <a:ext cx="38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19" name="Freeform 23"/>
            <p:cNvSpPr>
              <a:spLocks/>
            </p:cNvSpPr>
            <p:nvPr/>
          </p:nvSpPr>
          <p:spPr bwMode="invGray">
            <a:xfrm>
              <a:off x="1609" y="2886"/>
              <a:ext cx="12" cy="2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16" y="34"/>
                </a:cxn>
                <a:cxn ang="0">
                  <a:pos x="12" y="18"/>
                </a:cxn>
                <a:cxn ang="0">
                  <a:pos x="16" y="6"/>
                </a:cxn>
                <a:cxn ang="0">
                  <a:pos x="14" y="0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invGray">
            <a:xfrm>
              <a:off x="1426" y="2040"/>
              <a:ext cx="180" cy="88"/>
            </a:xfrm>
            <a:custGeom>
              <a:avLst/>
              <a:gdLst/>
              <a:ahLst/>
              <a:cxnLst>
                <a:cxn ang="0">
                  <a:pos x="64" y="1"/>
                </a:cxn>
                <a:cxn ang="0">
                  <a:pos x="24" y="31"/>
                </a:cxn>
                <a:cxn ang="0">
                  <a:pos x="6" y="37"/>
                </a:cxn>
                <a:cxn ang="0">
                  <a:pos x="0" y="39"/>
                </a:cxn>
                <a:cxn ang="0">
                  <a:pos x="26" y="59"/>
                </a:cxn>
                <a:cxn ang="0">
                  <a:pos x="38" y="63"/>
                </a:cxn>
                <a:cxn ang="0">
                  <a:pos x="68" y="47"/>
                </a:cxn>
                <a:cxn ang="0">
                  <a:pos x="80" y="43"/>
                </a:cxn>
                <a:cxn ang="0">
                  <a:pos x="82" y="55"/>
                </a:cxn>
                <a:cxn ang="0">
                  <a:pos x="64" y="61"/>
                </a:cxn>
                <a:cxn ang="0">
                  <a:pos x="72" y="73"/>
                </a:cxn>
                <a:cxn ang="0">
                  <a:pos x="40" y="87"/>
                </a:cxn>
                <a:cxn ang="0">
                  <a:pos x="70" y="109"/>
                </a:cxn>
                <a:cxn ang="0">
                  <a:pos x="82" y="113"/>
                </a:cxn>
                <a:cxn ang="0">
                  <a:pos x="118" y="103"/>
                </a:cxn>
                <a:cxn ang="0">
                  <a:pos x="150" y="105"/>
                </a:cxn>
                <a:cxn ang="0">
                  <a:pos x="168" y="117"/>
                </a:cxn>
                <a:cxn ang="0">
                  <a:pos x="204" y="109"/>
                </a:cxn>
                <a:cxn ang="0">
                  <a:pos x="224" y="103"/>
                </a:cxn>
                <a:cxn ang="0">
                  <a:pos x="222" y="77"/>
                </a:cxn>
                <a:cxn ang="0">
                  <a:pos x="234" y="69"/>
                </a:cxn>
                <a:cxn ang="0">
                  <a:pos x="238" y="47"/>
                </a:cxn>
                <a:cxn ang="0">
                  <a:pos x="210" y="57"/>
                </a:cxn>
                <a:cxn ang="0">
                  <a:pos x="200" y="43"/>
                </a:cxn>
                <a:cxn ang="0">
                  <a:pos x="172" y="45"/>
                </a:cxn>
                <a:cxn ang="0">
                  <a:pos x="134" y="9"/>
                </a:cxn>
                <a:cxn ang="0">
                  <a:pos x="94" y="11"/>
                </a:cxn>
                <a:cxn ang="0">
                  <a:pos x="82" y="1"/>
                </a:cxn>
                <a:cxn ang="0">
                  <a:pos x="64" y="1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invGray">
            <a:xfrm>
              <a:off x="1506" y="1999"/>
              <a:ext cx="146" cy="60"/>
            </a:xfrm>
            <a:custGeom>
              <a:avLst/>
              <a:gdLst/>
              <a:ahLst/>
              <a:cxnLst>
                <a:cxn ang="0">
                  <a:pos x="97" y="10"/>
                </a:cxn>
                <a:cxn ang="0">
                  <a:pos x="13" y="24"/>
                </a:cxn>
                <a:cxn ang="0">
                  <a:pos x="9" y="34"/>
                </a:cxn>
                <a:cxn ang="0">
                  <a:pos x="57" y="52"/>
                </a:cxn>
                <a:cxn ang="0">
                  <a:pos x="135" y="74"/>
                </a:cxn>
                <a:cxn ang="0">
                  <a:pos x="175" y="68"/>
                </a:cxn>
                <a:cxn ang="0">
                  <a:pos x="187" y="64"/>
                </a:cxn>
                <a:cxn ang="0">
                  <a:pos x="175" y="44"/>
                </a:cxn>
                <a:cxn ang="0">
                  <a:pos x="163" y="36"/>
                </a:cxn>
                <a:cxn ang="0">
                  <a:pos x="129" y="26"/>
                </a:cxn>
                <a:cxn ang="0">
                  <a:pos x="97" y="10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invGray">
            <a:xfrm>
              <a:off x="1711" y="2069"/>
              <a:ext cx="233" cy="190"/>
            </a:xfrm>
            <a:custGeom>
              <a:avLst/>
              <a:gdLst/>
              <a:ahLst/>
              <a:cxnLst>
                <a:cxn ang="0">
                  <a:pos x="67" y="9"/>
                </a:cxn>
                <a:cxn ang="0">
                  <a:pos x="51" y="23"/>
                </a:cxn>
                <a:cxn ang="0">
                  <a:pos x="21" y="39"/>
                </a:cxn>
                <a:cxn ang="0">
                  <a:pos x="53" y="77"/>
                </a:cxn>
                <a:cxn ang="0">
                  <a:pos x="79" y="85"/>
                </a:cxn>
                <a:cxn ang="0">
                  <a:pos x="103" y="99"/>
                </a:cxn>
                <a:cxn ang="0">
                  <a:pos x="127" y="85"/>
                </a:cxn>
                <a:cxn ang="0">
                  <a:pos x="143" y="101"/>
                </a:cxn>
                <a:cxn ang="0">
                  <a:pos x="149" y="127"/>
                </a:cxn>
                <a:cxn ang="0">
                  <a:pos x="115" y="151"/>
                </a:cxn>
                <a:cxn ang="0">
                  <a:pos x="89" y="173"/>
                </a:cxn>
                <a:cxn ang="0">
                  <a:pos x="69" y="169"/>
                </a:cxn>
                <a:cxn ang="0">
                  <a:pos x="57" y="165"/>
                </a:cxn>
                <a:cxn ang="0">
                  <a:pos x="43" y="187"/>
                </a:cxn>
                <a:cxn ang="0">
                  <a:pos x="39" y="199"/>
                </a:cxn>
                <a:cxn ang="0">
                  <a:pos x="73" y="205"/>
                </a:cxn>
                <a:cxn ang="0">
                  <a:pos x="95" y="203"/>
                </a:cxn>
                <a:cxn ang="0">
                  <a:pos x="115" y="231"/>
                </a:cxn>
                <a:cxn ang="0">
                  <a:pos x="127" y="235"/>
                </a:cxn>
                <a:cxn ang="0">
                  <a:pos x="139" y="239"/>
                </a:cxn>
                <a:cxn ang="0">
                  <a:pos x="155" y="251"/>
                </a:cxn>
                <a:cxn ang="0">
                  <a:pos x="181" y="237"/>
                </a:cxn>
                <a:cxn ang="0">
                  <a:pos x="203" y="235"/>
                </a:cxn>
                <a:cxn ang="0">
                  <a:pos x="229" y="213"/>
                </a:cxn>
                <a:cxn ang="0">
                  <a:pos x="225" y="185"/>
                </a:cxn>
                <a:cxn ang="0">
                  <a:pos x="217" y="173"/>
                </a:cxn>
                <a:cxn ang="0">
                  <a:pos x="233" y="167"/>
                </a:cxn>
                <a:cxn ang="0">
                  <a:pos x="245" y="183"/>
                </a:cxn>
                <a:cxn ang="0">
                  <a:pos x="247" y="197"/>
                </a:cxn>
                <a:cxn ang="0">
                  <a:pos x="261" y="193"/>
                </a:cxn>
                <a:cxn ang="0">
                  <a:pos x="303" y="169"/>
                </a:cxn>
                <a:cxn ang="0">
                  <a:pos x="293" y="147"/>
                </a:cxn>
                <a:cxn ang="0">
                  <a:pos x="259" y="123"/>
                </a:cxn>
                <a:cxn ang="0">
                  <a:pos x="265" y="107"/>
                </a:cxn>
                <a:cxn ang="0">
                  <a:pos x="277" y="103"/>
                </a:cxn>
                <a:cxn ang="0">
                  <a:pos x="253" y="63"/>
                </a:cxn>
                <a:cxn ang="0">
                  <a:pos x="233" y="59"/>
                </a:cxn>
                <a:cxn ang="0">
                  <a:pos x="221" y="55"/>
                </a:cxn>
                <a:cxn ang="0">
                  <a:pos x="201" y="33"/>
                </a:cxn>
                <a:cxn ang="0">
                  <a:pos x="155" y="45"/>
                </a:cxn>
                <a:cxn ang="0">
                  <a:pos x="167" y="25"/>
                </a:cxn>
                <a:cxn ang="0">
                  <a:pos x="139" y="17"/>
                </a:cxn>
                <a:cxn ang="0">
                  <a:pos x="119" y="19"/>
                </a:cxn>
                <a:cxn ang="0">
                  <a:pos x="67" y="9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3" name="Freeform 27"/>
            <p:cNvSpPr>
              <a:spLocks/>
            </p:cNvSpPr>
            <p:nvPr/>
          </p:nvSpPr>
          <p:spPr bwMode="invGray">
            <a:xfrm>
              <a:off x="1709" y="1987"/>
              <a:ext cx="44" cy="37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0" y="10"/>
                </a:cxn>
                <a:cxn ang="0">
                  <a:pos x="30" y="40"/>
                </a:cxn>
                <a:cxn ang="0">
                  <a:pos x="48" y="50"/>
                </a:cxn>
                <a:cxn ang="0">
                  <a:pos x="58" y="28"/>
                </a:cxn>
                <a:cxn ang="0">
                  <a:pos x="44" y="8"/>
                </a:cxn>
                <a:cxn ang="0">
                  <a:pos x="26" y="0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invGray">
            <a:xfrm>
              <a:off x="1625" y="2057"/>
              <a:ext cx="65" cy="42"/>
            </a:xfrm>
            <a:custGeom>
              <a:avLst/>
              <a:gdLst/>
              <a:ahLst/>
              <a:cxnLst>
                <a:cxn ang="0">
                  <a:pos x="44" y="7"/>
                </a:cxn>
                <a:cxn ang="0">
                  <a:pos x="24" y="25"/>
                </a:cxn>
                <a:cxn ang="0">
                  <a:pos x="4" y="27"/>
                </a:cxn>
                <a:cxn ang="0">
                  <a:pos x="16" y="57"/>
                </a:cxn>
                <a:cxn ang="0">
                  <a:pos x="74" y="35"/>
                </a:cxn>
                <a:cxn ang="0">
                  <a:pos x="86" y="17"/>
                </a:cxn>
                <a:cxn ang="0">
                  <a:pos x="56" y="7"/>
                </a:cxn>
                <a:cxn ang="0">
                  <a:pos x="44" y="7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invGray">
            <a:xfrm>
              <a:off x="1693" y="2065"/>
              <a:ext cx="54" cy="25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10" y="16"/>
                </a:cxn>
                <a:cxn ang="0">
                  <a:pos x="24" y="34"/>
                </a:cxn>
                <a:cxn ang="0">
                  <a:pos x="52" y="28"/>
                </a:cxn>
                <a:cxn ang="0">
                  <a:pos x="64" y="20"/>
                </a:cxn>
                <a:cxn ang="0">
                  <a:pos x="40" y="0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invGray">
            <a:xfrm>
              <a:off x="1664" y="2029"/>
              <a:ext cx="64" cy="34"/>
            </a:xfrm>
            <a:custGeom>
              <a:avLst/>
              <a:gdLst/>
              <a:ahLst/>
              <a:cxnLst>
                <a:cxn ang="0">
                  <a:pos x="58" y="10"/>
                </a:cxn>
                <a:cxn ang="0">
                  <a:pos x="28" y="4"/>
                </a:cxn>
                <a:cxn ang="0">
                  <a:pos x="0" y="18"/>
                </a:cxn>
                <a:cxn ang="0">
                  <a:pos x="40" y="32"/>
                </a:cxn>
                <a:cxn ang="0">
                  <a:pos x="64" y="40"/>
                </a:cxn>
                <a:cxn ang="0">
                  <a:pos x="84" y="18"/>
                </a:cxn>
                <a:cxn ang="0">
                  <a:pos x="82" y="6"/>
                </a:cxn>
                <a:cxn ang="0">
                  <a:pos x="64" y="0"/>
                </a:cxn>
                <a:cxn ang="0">
                  <a:pos x="58" y="10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invGray">
            <a:xfrm>
              <a:off x="1637" y="1997"/>
              <a:ext cx="44" cy="24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0" y="18"/>
                </a:cxn>
                <a:cxn ang="0">
                  <a:pos x="20" y="28"/>
                </a:cxn>
                <a:cxn ang="0">
                  <a:pos x="28" y="20"/>
                </a:cxn>
                <a:cxn ang="0">
                  <a:pos x="52" y="12"/>
                </a:cxn>
                <a:cxn ang="0">
                  <a:pos x="44" y="0"/>
                </a:cxn>
                <a:cxn ang="0">
                  <a:pos x="16" y="4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invGray">
            <a:xfrm>
              <a:off x="1751" y="2000"/>
              <a:ext cx="114" cy="77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14" y="6"/>
                </a:cxn>
                <a:cxn ang="0">
                  <a:pos x="4" y="38"/>
                </a:cxn>
                <a:cxn ang="0">
                  <a:pos x="12" y="56"/>
                </a:cxn>
                <a:cxn ang="0">
                  <a:pos x="0" y="72"/>
                </a:cxn>
                <a:cxn ang="0">
                  <a:pos x="56" y="86"/>
                </a:cxn>
                <a:cxn ang="0">
                  <a:pos x="82" y="92"/>
                </a:cxn>
                <a:cxn ang="0">
                  <a:pos x="152" y="86"/>
                </a:cxn>
                <a:cxn ang="0">
                  <a:pos x="76" y="70"/>
                </a:cxn>
                <a:cxn ang="0">
                  <a:pos x="54" y="62"/>
                </a:cxn>
                <a:cxn ang="0">
                  <a:pos x="44" y="52"/>
                </a:cxn>
                <a:cxn ang="0">
                  <a:pos x="50" y="34"/>
                </a:cxn>
                <a:cxn ang="0">
                  <a:pos x="38" y="0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invGray">
            <a:xfrm>
              <a:off x="664" y="2245"/>
              <a:ext cx="25" cy="15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24" y="20"/>
                </a:cxn>
                <a:cxn ang="0">
                  <a:pos x="4" y="18"/>
                </a:cxn>
                <a:cxn ang="0">
                  <a:pos x="4" y="6"/>
                </a:cxn>
                <a:cxn ang="0">
                  <a:pos x="34" y="0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invGray">
            <a:xfrm>
              <a:off x="1421" y="2756"/>
              <a:ext cx="16" cy="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3" y="16"/>
                </a:cxn>
                <a:cxn ang="0">
                  <a:pos x="3" y="0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invGray">
            <a:xfrm>
              <a:off x="1424" y="2781"/>
              <a:ext cx="16" cy="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3" y="16"/>
                </a:cxn>
                <a:cxn ang="0">
                  <a:pos x="3" y="0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32" name="Freeform 36"/>
            <p:cNvSpPr>
              <a:spLocks/>
            </p:cNvSpPr>
            <p:nvPr/>
          </p:nvSpPr>
          <p:spPr bwMode="invGray">
            <a:xfrm>
              <a:off x="1628" y="2913"/>
              <a:ext cx="15" cy="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3" y="16"/>
                </a:cxn>
                <a:cxn ang="0">
                  <a:pos x="3" y="0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33" name="Freeform 37"/>
            <p:cNvSpPr>
              <a:spLocks/>
            </p:cNvSpPr>
            <p:nvPr/>
          </p:nvSpPr>
          <p:spPr bwMode="invGray">
            <a:xfrm>
              <a:off x="1752" y="2429"/>
              <a:ext cx="38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34" name="Freeform 38"/>
            <p:cNvSpPr>
              <a:spLocks/>
            </p:cNvSpPr>
            <p:nvPr/>
          </p:nvSpPr>
          <p:spPr bwMode="invGray">
            <a:xfrm>
              <a:off x="1652" y="2224"/>
              <a:ext cx="38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35" name="Freeform 39"/>
            <p:cNvSpPr>
              <a:spLocks/>
            </p:cNvSpPr>
            <p:nvPr/>
          </p:nvSpPr>
          <p:spPr bwMode="invGray">
            <a:xfrm>
              <a:off x="1717" y="2045"/>
              <a:ext cx="39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36" name="Freeform 40"/>
            <p:cNvSpPr>
              <a:spLocks/>
            </p:cNvSpPr>
            <p:nvPr/>
          </p:nvSpPr>
          <p:spPr bwMode="invGray">
            <a:xfrm>
              <a:off x="1780" y="2153"/>
              <a:ext cx="38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invGray">
            <a:xfrm>
              <a:off x="1796" y="1951"/>
              <a:ext cx="696" cy="346"/>
            </a:xfrm>
            <a:custGeom>
              <a:avLst/>
              <a:gdLst/>
              <a:ahLst/>
              <a:cxnLst>
                <a:cxn ang="0">
                  <a:pos x="28" y="56"/>
                </a:cxn>
                <a:cxn ang="0">
                  <a:pos x="6" y="92"/>
                </a:cxn>
                <a:cxn ang="0">
                  <a:pos x="36" y="100"/>
                </a:cxn>
                <a:cxn ang="0">
                  <a:pos x="16" y="116"/>
                </a:cxn>
                <a:cxn ang="0">
                  <a:pos x="104" y="136"/>
                </a:cxn>
                <a:cxn ang="0">
                  <a:pos x="142" y="130"/>
                </a:cxn>
                <a:cxn ang="0">
                  <a:pos x="250" y="78"/>
                </a:cxn>
                <a:cxn ang="0">
                  <a:pos x="300" y="66"/>
                </a:cxn>
                <a:cxn ang="0">
                  <a:pos x="324" y="80"/>
                </a:cxn>
                <a:cxn ang="0">
                  <a:pos x="272" y="88"/>
                </a:cxn>
                <a:cxn ang="0">
                  <a:pos x="242" y="112"/>
                </a:cxn>
                <a:cxn ang="0">
                  <a:pos x="254" y="120"/>
                </a:cxn>
                <a:cxn ang="0">
                  <a:pos x="260" y="158"/>
                </a:cxn>
                <a:cxn ang="0">
                  <a:pos x="350" y="192"/>
                </a:cxn>
                <a:cxn ang="0">
                  <a:pos x="336" y="210"/>
                </a:cxn>
                <a:cxn ang="0">
                  <a:pos x="368" y="246"/>
                </a:cxn>
                <a:cxn ang="0">
                  <a:pos x="348" y="266"/>
                </a:cxn>
                <a:cxn ang="0">
                  <a:pos x="324" y="294"/>
                </a:cxn>
                <a:cxn ang="0">
                  <a:pos x="294" y="324"/>
                </a:cxn>
                <a:cxn ang="0">
                  <a:pos x="292" y="420"/>
                </a:cxn>
                <a:cxn ang="0">
                  <a:pos x="332" y="446"/>
                </a:cxn>
                <a:cxn ang="0">
                  <a:pos x="388" y="448"/>
                </a:cxn>
                <a:cxn ang="0">
                  <a:pos x="412" y="422"/>
                </a:cxn>
                <a:cxn ang="0">
                  <a:pos x="506" y="356"/>
                </a:cxn>
                <a:cxn ang="0">
                  <a:pos x="572" y="334"/>
                </a:cxn>
                <a:cxn ang="0">
                  <a:pos x="646" y="308"/>
                </a:cxn>
                <a:cxn ang="0">
                  <a:pos x="720" y="290"/>
                </a:cxn>
                <a:cxn ang="0">
                  <a:pos x="762" y="260"/>
                </a:cxn>
                <a:cxn ang="0">
                  <a:pos x="800" y="200"/>
                </a:cxn>
                <a:cxn ang="0">
                  <a:pos x="802" y="154"/>
                </a:cxn>
                <a:cxn ang="0">
                  <a:pos x="802" y="124"/>
                </a:cxn>
                <a:cxn ang="0">
                  <a:pos x="832" y="90"/>
                </a:cxn>
                <a:cxn ang="0">
                  <a:pos x="876" y="94"/>
                </a:cxn>
                <a:cxn ang="0">
                  <a:pos x="922" y="52"/>
                </a:cxn>
                <a:cxn ang="0">
                  <a:pos x="888" y="56"/>
                </a:cxn>
                <a:cxn ang="0">
                  <a:pos x="848" y="46"/>
                </a:cxn>
                <a:cxn ang="0">
                  <a:pos x="794" y="22"/>
                </a:cxn>
                <a:cxn ang="0">
                  <a:pos x="642" y="26"/>
                </a:cxn>
                <a:cxn ang="0">
                  <a:pos x="584" y="38"/>
                </a:cxn>
                <a:cxn ang="0">
                  <a:pos x="556" y="38"/>
                </a:cxn>
                <a:cxn ang="0">
                  <a:pos x="516" y="54"/>
                </a:cxn>
                <a:cxn ang="0">
                  <a:pos x="478" y="30"/>
                </a:cxn>
                <a:cxn ang="0">
                  <a:pos x="432" y="40"/>
                </a:cxn>
                <a:cxn ang="0">
                  <a:pos x="366" y="52"/>
                </a:cxn>
                <a:cxn ang="0">
                  <a:pos x="410" y="38"/>
                </a:cxn>
                <a:cxn ang="0">
                  <a:pos x="352" y="8"/>
                </a:cxn>
                <a:cxn ang="0">
                  <a:pos x="334" y="2"/>
                </a:cxn>
                <a:cxn ang="0">
                  <a:pos x="314" y="8"/>
                </a:cxn>
                <a:cxn ang="0">
                  <a:pos x="240" y="16"/>
                </a:cxn>
                <a:cxn ang="0">
                  <a:pos x="160" y="28"/>
                </a:cxn>
                <a:cxn ang="0">
                  <a:pos x="108" y="26"/>
                </a:cxn>
                <a:cxn ang="0">
                  <a:pos x="114" y="68"/>
                </a:cxn>
                <a:cxn ang="0">
                  <a:pos x="104" y="52"/>
                </a:cxn>
                <a:cxn ang="0">
                  <a:pos x="60" y="42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38" name="Freeform 42"/>
            <p:cNvSpPr>
              <a:spLocks/>
            </p:cNvSpPr>
            <p:nvPr/>
          </p:nvSpPr>
          <p:spPr bwMode="invGray">
            <a:xfrm>
              <a:off x="2009" y="2135"/>
              <a:ext cx="39" cy="24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8" y="20"/>
                </a:cxn>
                <a:cxn ang="0">
                  <a:pos x="24" y="32"/>
                </a:cxn>
                <a:cxn ang="0">
                  <a:pos x="42" y="30"/>
                </a:cxn>
                <a:cxn ang="0">
                  <a:pos x="34" y="0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invGray">
            <a:xfrm>
              <a:off x="2292" y="2201"/>
              <a:ext cx="128" cy="54"/>
            </a:xfrm>
            <a:custGeom>
              <a:avLst/>
              <a:gdLst/>
              <a:ahLst/>
              <a:cxnLst>
                <a:cxn ang="0">
                  <a:pos x="102" y="8"/>
                </a:cxn>
                <a:cxn ang="0">
                  <a:pos x="66" y="4"/>
                </a:cxn>
                <a:cxn ang="0">
                  <a:pos x="54" y="0"/>
                </a:cxn>
                <a:cxn ang="0">
                  <a:pos x="0" y="28"/>
                </a:cxn>
                <a:cxn ang="0">
                  <a:pos x="28" y="40"/>
                </a:cxn>
                <a:cxn ang="0">
                  <a:pos x="42" y="60"/>
                </a:cxn>
                <a:cxn ang="0">
                  <a:pos x="66" y="68"/>
                </a:cxn>
                <a:cxn ang="0">
                  <a:pos x="78" y="72"/>
                </a:cxn>
                <a:cxn ang="0">
                  <a:pos x="130" y="60"/>
                </a:cxn>
                <a:cxn ang="0">
                  <a:pos x="172" y="44"/>
                </a:cxn>
                <a:cxn ang="0">
                  <a:pos x="148" y="18"/>
                </a:cxn>
                <a:cxn ang="0">
                  <a:pos x="136" y="4"/>
                </a:cxn>
                <a:cxn ang="0">
                  <a:pos x="102" y="8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40" name="Freeform 44"/>
            <p:cNvSpPr>
              <a:spLocks/>
            </p:cNvSpPr>
            <p:nvPr/>
          </p:nvSpPr>
          <p:spPr bwMode="invGray">
            <a:xfrm>
              <a:off x="2393" y="2038"/>
              <a:ext cx="39" cy="24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8" y="20"/>
                </a:cxn>
                <a:cxn ang="0">
                  <a:pos x="24" y="32"/>
                </a:cxn>
                <a:cxn ang="0">
                  <a:pos x="42" y="30"/>
                </a:cxn>
                <a:cxn ang="0">
                  <a:pos x="34" y="0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41" name="Freeform 45"/>
            <p:cNvSpPr>
              <a:spLocks/>
            </p:cNvSpPr>
            <p:nvPr/>
          </p:nvSpPr>
          <p:spPr bwMode="invGray">
            <a:xfrm>
              <a:off x="2662" y="2006"/>
              <a:ext cx="155" cy="63"/>
            </a:xfrm>
            <a:custGeom>
              <a:avLst/>
              <a:gdLst/>
              <a:ahLst/>
              <a:cxnLst>
                <a:cxn ang="0">
                  <a:pos x="191" y="7"/>
                </a:cxn>
                <a:cxn ang="0">
                  <a:pos x="103" y="9"/>
                </a:cxn>
                <a:cxn ang="0">
                  <a:pos x="109" y="25"/>
                </a:cxn>
                <a:cxn ang="0">
                  <a:pos x="107" y="33"/>
                </a:cxn>
                <a:cxn ang="0">
                  <a:pos x="89" y="27"/>
                </a:cxn>
                <a:cxn ang="0">
                  <a:pos x="77" y="19"/>
                </a:cxn>
                <a:cxn ang="0">
                  <a:pos x="23" y="27"/>
                </a:cxn>
                <a:cxn ang="0">
                  <a:pos x="31" y="49"/>
                </a:cxn>
                <a:cxn ang="0">
                  <a:pos x="55" y="53"/>
                </a:cxn>
                <a:cxn ang="0">
                  <a:pos x="75" y="73"/>
                </a:cxn>
                <a:cxn ang="0">
                  <a:pos x="89" y="85"/>
                </a:cxn>
                <a:cxn ang="0">
                  <a:pos x="109" y="67"/>
                </a:cxn>
                <a:cxn ang="0">
                  <a:pos x="121" y="59"/>
                </a:cxn>
                <a:cxn ang="0">
                  <a:pos x="127" y="47"/>
                </a:cxn>
                <a:cxn ang="0">
                  <a:pos x="167" y="35"/>
                </a:cxn>
                <a:cxn ang="0">
                  <a:pos x="187" y="31"/>
                </a:cxn>
                <a:cxn ang="0">
                  <a:pos x="199" y="27"/>
                </a:cxn>
                <a:cxn ang="0">
                  <a:pos x="191" y="7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42" name="Freeform 46"/>
            <p:cNvSpPr>
              <a:spLocks/>
            </p:cNvSpPr>
            <p:nvPr/>
          </p:nvSpPr>
          <p:spPr bwMode="invGray">
            <a:xfrm>
              <a:off x="2759" y="2039"/>
              <a:ext cx="48" cy="21"/>
            </a:xfrm>
            <a:custGeom>
              <a:avLst/>
              <a:gdLst/>
              <a:ahLst/>
              <a:cxnLst>
                <a:cxn ang="0">
                  <a:pos x="36" y="6"/>
                </a:cxn>
                <a:cxn ang="0">
                  <a:pos x="8" y="4"/>
                </a:cxn>
                <a:cxn ang="0">
                  <a:pos x="24" y="28"/>
                </a:cxn>
                <a:cxn ang="0">
                  <a:pos x="54" y="14"/>
                </a:cxn>
                <a:cxn ang="0">
                  <a:pos x="36" y="6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43" name="Freeform 47"/>
            <p:cNvSpPr>
              <a:spLocks/>
            </p:cNvSpPr>
            <p:nvPr/>
          </p:nvSpPr>
          <p:spPr bwMode="invGray">
            <a:xfrm>
              <a:off x="2467" y="2311"/>
              <a:ext cx="109" cy="13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0" y="25"/>
                </a:cxn>
                <a:cxn ang="0">
                  <a:pos x="14" y="43"/>
                </a:cxn>
                <a:cxn ang="0">
                  <a:pos x="34" y="87"/>
                </a:cxn>
                <a:cxn ang="0">
                  <a:pos x="52" y="91"/>
                </a:cxn>
                <a:cxn ang="0">
                  <a:pos x="50" y="107"/>
                </a:cxn>
                <a:cxn ang="0">
                  <a:pos x="28" y="113"/>
                </a:cxn>
                <a:cxn ang="0">
                  <a:pos x="16" y="131"/>
                </a:cxn>
                <a:cxn ang="0">
                  <a:pos x="18" y="137"/>
                </a:cxn>
                <a:cxn ang="0">
                  <a:pos x="30" y="141"/>
                </a:cxn>
                <a:cxn ang="0">
                  <a:pos x="18" y="169"/>
                </a:cxn>
                <a:cxn ang="0">
                  <a:pos x="20" y="175"/>
                </a:cxn>
                <a:cxn ang="0">
                  <a:pos x="34" y="171"/>
                </a:cxn>
                <a:cxn ang="0">
                  <a:pos x="58" y="169"/>
                </a:cxn>
                <a:cxn ang="0">
                  <a:pos x="92" y="171"/>
                </a:cxn>
                <a:cxn ang="0">
                  <a:pos x="110" y="169"/>
                </a:cxn>
                <a:cxn ang="0">
                  <a:pos x="122" y="165"/>
                </a:cxn>
                <a:cxn ang="0">
                  <a:pos x="128" y="141"/>
                </a:cxn>
                <a:cxn ang="0">
                  <a:pos x="146" y="133"/>
                </a:cxn>
                <a:cxn ang="0">
                  <a:pos x="110" y="109"/>
                </a:cxn>
                <a:cxn ang="0">
                  <a:pos x="88" y="83"/>
                </a:cxn>
                <a:cxn ang="0">
                  <a:pos x="82" y="69"/>
                </a:cxn>
                <a:cxn ang="0">
                  <a:pos x="64" y="61"/>
                </a:cxn>
                <a:cxn ang="0">
                  <a:pos x="86" y="45"/>
                </a:cxn>
                <a:cxn ang="0">
                  <a:pos x="64" y="31"/>
                </a:cxn>
                <a:cxn ang="0">
                  <a:pos x="70" y="13"/>
                </a:cxn>
                <a:cxn ang="0">
                  <a:pos x="46" y="1"/>
                </a:cxn>
                <a:cxn ang="0">
                  <a:pos x="30" y="9"/>
                </a:cxn>
                <a:cxn ang="0">
                  <a:pos x="24" y="19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44" name="Freeform 48"/>
            <p:cNvSpPr>
              <a:spLocks/>
            </p:cNvSpPr>
            <p:nvPr/>
          </p:nvSpPr>
          <p:spPr bwMode="invGray">
            <a:xfrm>
              <a:off x="2413" y="2359"/>
              <a:ext cx="69" cy="68"/>
            </a:xfrm>
            <a:custGeom>
              <a:avLst/>
              <a:gdLst/>
              <a:ahLst/>
              <a:cxnLst>
                <a:cxn ang="0">
                  <a:pos x="58" y="6"/>
                </a:cxn>
                <a:cxn ang="0">
                  <a:pos x="82" y="8"/>
                </a:cxn>
                <a:cxn ang="0">
                  <a:pos x="92" y="26"/>
                </a:cxn>
                <a:cxn ang="0">
                  <a:pos x="78" y="48"/>
                </a:cxn>
                <a:cxn ang="0">
                  <a:pos x="46" y="76"/>
                </a:cxn>
                <a:cxn ang="0">
                  <a:pos x="18" y="92"/>
                </a:cxn>
                <a:cxn ang="0">
                  <a:pos x="8" y="72"/>
                </a:cxn>
                <a:cxn ang="0">
                  <a:pos x="20" y="64"/>
                </a:cxn>
                <a:cxn ang="0">
                  <a:pos x="14" y="46"/>
                </a:cxn>
                <a:cxn ang="0">
                  <a:pos x="40" y="28"/>
                </a:cxn>
                <a:cxn ang="0">
                  <a:pos x="58" y="6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45" name="Freeform 49"/>
            <p:cNvSpPr>
              <a:spLocks/>
            </p:cNvSpPr>
            <p:nvPr/>
          </p:nvSpPr>
          <p:spPr bwMode="invGray">
            <a:xfrm>
              <a:off x="4099" y="3502"/>
              <a:ext cx="474" cy="495"/>
            </a:xfrm>
            <a:custGeom>
              <a:avLst/>
              <a:gdLst/>
              <a:ahLst/>
              <a:cxnLst>
                <a:cxn ang="0">
                  <a:pos x="212" y="11"/>
                </a:cxn>
                <a:cxn ang="0">
                  <a:pos x="176" y="19"/>
                </a:cxn>
                <a:cxn ang="0">
                  <a:pos x="144" y="51"/>
                </a:cxn>
                <a:cxn ang="0">
                  <a:pos x="104" y="59"/>
                </a:cxn>
                <a:cxn ang="0">
                  <a:pos x="84" y="75"/>
                </a:cxn>
                <a:cxn ang="0">
                  <a:pos x="68" y="115"/>
                </a:cxn>
                <a:cxn ang="0">
                  <a:pos x="36" y="167"/>
                </a:cxn>
                <a:cxn ang="0">
                  <a:pos x="0" y="179"/>
                </a:cxn>
                <a:cxn ang="0">
                  <a:pos x="72" y="323"/>
                </a:cxn>
                <a:cxn ang="0">
                  <a:pos x="120" y="427"/>
                </a:cxn>
                <a:cxn ang="0">
                  <a:pos x="144" y="443"/>
                </a:cxn>
                <a:cxn ang="0">
                  <a:pos x="168" y="451"/>
                </a:cxn>
                <a:cxn ang="0">
                  <a:pos x="228" y="431"/>
                </a:cxn>
                <a:cxn ang="0">
                  <a:pos x="252" y="423"/>
                </a:cxn>
                <a:cxn ang="0">
                  <a:pos x="300" y="451"/>
                </a:cxn>
                <a:cxn ang="0">
                  <a:pos x="324" y="527"/>
                </a:cxn>
                <a:cxn ang="0">
                  <a:pos x="336" y="523"/>
                </a:cxn>
                <a:cxn ang="0">
                  <a:pos x="344" y="511"/>
                </a:cxn>
                <a:cxn ang="0">
                  <a:pos x="368" y="547"/>
                </a:cxn>
                <a:cxn ang="0">
                  <a:pos x="404" y="571"/>
                </a:cxn>
                <a:cxn ang="0">
                  <a:pos x="436" y="603"/>
                </a:cxn>
                <a:cxn ang="0">
                  <a:pos x="444" y="615"/>
                </a:cxn>
                <a:cxn ang="0">
                  <a:pos x="456" y="623"/>
                </a:cxn>
                <a:cxn ang="0">
                  <a:pos x="484" y="655"/>
                </a:cxn>
                <a:cxn ang="0">
                  <a:pos x="492" y="631"/>
                </a:cxn>
                <a:cxn ang="0">
                  <a:pos x="540" y="659"/>
                </a:cxn>
                <a:cxn ang="0">
                  <a:pos x="588" y="655"/>
                </a:cxn>
                <a:cxn ang="0">
                  <a:pos x="616" y="531"/>
                </a:cxn>
                <a:cxn ang="0">
                  <a:pos x="632" y="463"/>
                </a:cxn>
                <a:cxn ang="0">
                  <a:pos x="620" y="367"/>
                </a:cxn>
                <a:cxn ang="0">
                  <a:pos x="536" y="271"/>
                </a:cxn>
                <a:cxn ang="0">
                  <a:pos x="528" y="235"/>
                </a:cxn>
                <a:cxn ang="0">
                  <a:pos x="460" y="179"/>
                </a:cxn>
                <a:cxn ang="0">
                  <a:pos x="472" y="155"/>
                </a:cxn>
                <a:cxn ang="0">
                  <a:pos x="456" y="131"/>
                </a:cxn>
                <a:cxn ang="0">
                  <a:pos x="416" y="79"/>
                </a:cxn>
                <a:cxn ang="0">
                  <a:pos x="392" y="31"/>
                </a:cxn>
                <a:cxn ang="0">
                  <a:pos x="388" y="19"/>
                </a:cxn>
                <a:cxn ang="0">
                  <a:pos x="364" y="151"/>
                </a:cxn>
                <a:cxn ang="0">
                  <a:pos x="324" y="115"/>
                </a:cxn>
                <a:cxn ang="0">
                  <a:pos x="292" y="111"/>
                </a:cxn>
                <a:cxn ang="0">
                  <a:pos x="272" y="87"/>
                </a:cxn>
                <a:cxn ang="0">
                  <a:pos x="264" y="63"/>
                </a:cxn>
                <a:cxn ang="0">
                  <a:pos x="276" y="55"/>
                </a:cxn>
                <a:cxn ang="0">
                  <a:pos x="240" y="19"/>
                </a:cxn>
                <a:cxn ang="0">
                  <a:pos x="216" y="11"/>
                </a:cxn>
                <a:cxn ang="0">
                  <a:pos x="204" y="7"/>
                </a:cxn>
                <a:cxn ang="0">
                  <a:pos x="212" y="11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46" name="Freeform 50"/>
            <p:cNvSpPr>
              <a:spLocks/>
            </p:cNvSpPr>
            <p:nvPr/>
          </p:nvSpPr>
          <p:spPr bwMode="invGray">
            <a:xfrm>
              <a:off x="4246" y="3241"/>
              <a:ext cx="319" cy="210"/>
            </a:xfrm>
            <a:custGeom>
              <a:avLst/>
              <a:gdLst/>
              <a:ahLst/>
              <a:cxnLst>
                <a:cxn ang="0">
                  <a:pos x="84" y="60"/>
                </a:cxn>
                <a:cxn ang="0">
                  <a:pos x="68" y="36"/>
                </a:cxn>
                <a:cxn ang="0">
                  <a:pos x="64" y="16"/>
                </a:cxn>
                <a:cxn ang="0">
                  <a:pos x="52" y="12"/>
                </a:cxn>
                <a:cxn ang="0">
                  <a:pos x="16" y="16"/>
                </a:cxn>
                <a:cxn ang="0">
                  <a:pos x="44" y="40"/>
                </a:cxn>
                <a:cxn ang="0">
                  <a:pos x="48" y="52"/>
                </a:cxn>
                <a:cxn ang="0">
                  <a:pos x="24" y="68"/>
                </a:cxn>
                <a:cxn ang="0">
                  <a:pos x="88" y="92"/>
                </a:cxn>
                <a:cxn ang="0">
                  <a:pos x="124" y="112"/>
                </a:cxn>
                <a:cxn ang="0">
                  <a:pos x="128" y="124"/>
                </a:cxn>
                <a:cxn ang="0">
                  <a:pos x="140" y="132"/>
                </a:cxn>
                <a:cxn ang="0">
                  <a:pos x="148" y="156"/>
                </a:cxn>
                <a:cxn ang="0">
                  <a:pos x="132" y="196"/>
                </a:cxn>
                <a:cxn ang="0">
                  <a:pos x="180" y="188"/>
                </a:cxn>
                <a:cxn ang="0">
                  <a:pos x="192" y="216"/>
                </a:cxn>
                <a:cxn ang="0">
                  <a:pos x="216" y="224"/>
                </a:cxn>
                <a:cxn ang="0">
                  <a:pos x="228" y="228"/>
                </a:cxn>
                <a:cxn ang="0">
                  <a:pos x="252" y="224"/>
                </a:cxn>
                <a:cxn ang="0">
                  <a:pos x="276" y="196"/>
                </a:cxn>
                <a:cxn ang="0">
                  <a:pos x="336" y="252"/>
                </a:cxn>
                <a:cxn ang="0">
                  <a:pos x="364" y="280"/>
                </a:cxn>
                <a:cxn ang="0">
                  <a:pos x="360" y="224"/>
                </a:cxn>
                <a:cxn ang="0">
                  <a:pos x="336" y="200"/>
                </a:cxn>
                <a:cxn ang="0">
                  <a:pos x="372" y="168"/>
                </a:cxn>
                <a:cxn ang="0">
                  <a:pos x="408" y="156"/>
                </a:cxn>
                <a:cxn ang="0">
                  <a:pos x="420" y="152"/>
                </a:cxn>
                <a:cxn ang="0">
                  <a:pos x="424" y="140"/>
                </a:cxn>
                <a:cxn ang="0">
                  <a:pos x="356" y="148"/>
                </a:cxn>
                <a:cxn ang="0">
                  <a:pos x="304" y="140"/>
                </a:cxn>
                <a:cxn ang="0">
                  <a:pos x="300" y="128"/>
                </a:cxn>
                <a:cxn ang="0">
                  <a:pos x="292" y="116"/>
                </a:cxn>
                <a:cxn ang="0">
                  <a:pos x="220" y="80"/>
                </a:cxn>
                <a:cxn ang="0">
                  <a:pos x="160" y="60"/>
                </a:cxn>
                <a:cxn ang="0">
                  <a:pos x="136" y="52"/>
                </a:cxn>
                <a:cxn ang="0">
                  <a:pos x="80" y="52"/>
                </a:cxn>
                <a:cxn ang="0">
                  <a:pos x="68" y="32"/>
                </a:cxn>
                <a:cxn ang="0">
                  <a:pos x="68" y="0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47" name="Freeform 51"/>
            <p:cNvSpPr>
              <a:spLocks/>
            </p:cNvSpPr>
            <p:nvPr/>
          </p:nvSpPr>
          <p:spPr bwMode="invGray">
            <a:xfrm>
              <a:off x="4255" y="3243"/>
              <a:ext cx="311" cy="21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0" y="37"/>
                </a:cxn>
                <a:cxn ang="0">
                  <a:pos x="28" y="49"/>
                </a:cxn>
                <a:cxn ang="0">
                  <a:pos x="84" y="89"/>
                </a:cxn>
                <a:cxn ang="0">
                  <a:pos x="120" y="113"/>
                </a:cxn>
                <a:cxn ang="0">
                  <a:pos x="132" y="121"/>
                </a:cxn>
                <a:cxn ang="0">
                  <a:pos x="136" y="169"/>
                </a:cxn>
                <a:cxn ang="0">
                  <a:pos x="116" y="201"/>
                </a:cxn>
                <a:cxn ang="0">
                  <a:pos x="136" y="197"/>
                </a:cxn>
                <a:cxn ang="0">
                  <a:pos x="148" y="189"/>
                </a:cxn>
                <a:cxn ang="0">
                  <a:pos x="160" y="201"/>
                </a:cxn>
                <a:cxn ang="0">
                  <a:pos x="184" y="217"/>
                </a:cxn>
                <a:cxn ang="0">
                  <a:pos x="208" y="233"/>
                </a:cxn>
                <a:cxn ang="0">
                  <a:pos x="240" y="221"/>
                </a:cxn>
                <a:cxn ang="0">
                  <a:pos x="248" y="197"/>
                </a:cxn>
                <a:cxn ang="0">
                  <a:pos x="268" y="201"/>
                </a:cxn>
                <a:cxn ang="0">
                  <a:pos x="292" y="209"/>
                </a:cxn>
                <a:cxn ang="0">
                  <a:pos x="340" y="281"/>
                </a:cxn>
                <a:cxn ang="0">
                  <a:pos x="356" y="277"/>
                </a:cxn>
                <a:cxn ang="0">
                  <a:pos x="352" y="253"/>
                </a:cxn>
                <a:cxn ang="0">
                  <a:pos x="316" y="197"/>
                </a:cxn>
                <a:cxn ang="0">
                  <a:pos x="360" y="173"/>
                </a:cxn>
                <a:cxn ang="0">
                  <a:pos x="408" y="145"/>
                </a:cxn>
                <a:cxn ang="0">
                  <a:pos x="409" y="120"/>
                </a:cxn>
                <a:cxn ang="0">
                  <a:pos x="367" y="138"/>
                </a:cxn>
                <a:cxn ang="0">
                  <a:pos x="308" y="137"/>
                </a:cxn>
                <a:cxn ang="0">
                  <a:pos x="264" y="97"/>
                </a:cxn>
                <a:cxn ang="0">
                  <a:pos x="180" y="61"/>
                </a:cxn>
                <a:cxn ang="0">
                  <a:pos x="132" y="33"/>
                </a:cxn>
                <a:cxn ang="0">
                  <a:pos x="92" y="41"/>
                </a:cxn>
                <a:cxn ang="0">
                  <a:pos x="76" y="57"/>
                </a:cxn>
                <a:cxn ang="0">
                  <a:pos x="56" y="17"/>
                </a:cxn>
                <a:cxn ang="0">
                  <a:pos x="0" y="1"/>
                </a:cxn>
              </a:cxnLst>
              <a:rect l="0" t="0" r="r" b="b"/>
              <a:pathLst>
                <a:path w="416" h="282">
                  <a:moveTo>
                    <a:pt x="0" y="1"/>
                  </a:moveTo>
                  <a:cubicBezTo>
                    <a:pt x="7" y="22"/>
                    <a:pt x="2" y="9"/>
                    <a:pt x="20" y="37"/>
                  </a:cubicBezTo>
                  <a:cubicBezTo>
                    <a:pt x="23" y="41"/>
                    <a:pt x="28" y="49"/>
                    <a:pt x="28" y="49"/>
                  </a:cubicBezTo>
                  <a:cubicBezTo>
                    <a:pt x="5" y="84"/>
                    <a:pt x="65" y="78"/>
                    <a:pt x="84" y="89"/>
                  </a:cubicBezTo>
                  <a:cubicBezTo>
                    <a:pt x="97" y="96"/>
                    <a:pt x="108" y="105"/>
                    <a:pt x="120" y="113"/>
                  </a:cubicBezTo>
                  <a:cubicBezTo>
                    <a:pt x="124" y="116"/>
                    <a:pt x="132" y="121"/>
                    <a:pt x="132" y="121"/>
                  </a:cubicBezTo>
                  <a:cubicBezTo>
                    <a:pt x="138" y="138"/>
                    <a:pt x="132" y="151"/>
                    <a:pt x="136" y="169"/>
                  </a:cubicBezTo>
                  <a:cubicBezTo>
                    <a:pt x="107" y="188"/>
                    <a:pt x="110" y="176"/>
                    <a:pt x="116" y="201"/>
                  </a:cubicBezTo>
                  <a:cubicBezTo>
                    <a:pt x="123" y="200"/>
                    <a:pt x="130" y="199"/>
                    <a:pt x="136" y="197"/>
                  </a:cubicBezTo>
                  <a:cubicBezTo>
                    <a:pt x="141" y="195"/>
                    <a:pt x="143" y="188"/>
                    <a:pt x="148" y="189"/>
                  </a:cubicBezTo>
                  <a:cubicBezTo>
                    <a:pt x="154" y="190"/>
                    <a:pt x="156" y="198"/>
                    <a:pt x="160" y="201"/>
                  </a:cubicBezTo>
                  <a:cubicBezTo>
                    <a:pt x="168" y="207"/>
                    <a:pt x="176" y="212"/>
                    <a:pt x="184" y="217"/>
                  </a:cubicBezTo>
                  <a:cubicBezTo>
                    <a:pt x="192" y="222"/>
                    <a:pt x="208" y="233"/>
                    <a:pt x="208" y="233"/>
                  </a:cubicBezTo>
                  <a:cubicBezTo>
                    <a:pt x="216" y="231"/>
                    <a:pt x="234" y="230"/>
                    <a:pt x="240" y="221"/>
                  </a:cubicBezTo>
                  <a:cubicBezTo>
                    <a:pt x="244" y="214"/>
                    <a:pt x="248" y="197"/>
                    <a:pt x="248" y="197"/>
                  </a:cubicBezTo>
                  <a:cubicBezTo>
                    <a:pt x="255" y="198"/>
                    <a:pt x="261" y="199"/>
                    <a:pt x="268" y="201"/>
                  </a:cubicBezTo>
                  <a:cubicBezTo>
                    <a:pt x="276" y="203"/>
                    <a:pt x="292" y="209"/>
                    <a:pt x="292" y="209"/>
                  </a:cubicBezTo>
                  <a:cubicBezTo>
                    <a:pt x="298" y="242"/>
                    <a:pt x="306" y="270"/>
                    <a:pt x="340" y="281"/>
                  </a:cubicBezTo>
                  <a:cubicBezTo>
                    <a:pt x="345" y="280"/>
                    <a:pt x="354" y="282"/>
                    <a:pt x="356" y="277"/>
                  </a:cubicBezTo>
                  <a:cubicBezTo>
                    <a:pt x="359" y="270"/>
                    <a:pt x="355" y="260"/>
                    <a:pt x="352" y="253"/>
                  </a:cubicBezTo>
                  <a:cubicBezTo>
                    <a:pt x="346" y="238"/>
                    <a:pt x="329" y="206"/>
                    <a:pt x="316" y="197"/>
                  </a:cubicBezTo>
                  <a:cubicBezTo>
                    <a:pt x="307" y="170"/>
                    <a:pt x="339" y="175"/>
                    <a:pt x="360" y="173"/>
                  </a:cubicBezTo>
                  <a:cubicBezTo>
                    <a:pt x="383" y="165"/>
                    <a:pt x="391" y="162"/>
                    <a:pt x="408" y="145"/>
                  </a:cubicBezTo>
                  <a:cubicBezTo>
                    <a:pt x="412" y="140"/>
                    <a:pt x="416" y="121"/>
                    <a:pt x="409" y="120"/>
                  </a:cubicBezTo>
                  <a:cubicBezTo>
                    <a:pt x="402" y="119"/>
                    <a:pt x="384" y="135"/>
                    <a:pt x="367" y="138"/>
                  </a:cubicBezTo>
                  <a:cubicBezTo>
                    <a:pt x="350" y="141"/>
                    <a:pt x="325" y="144"/>
                    <a:pt x="308" y="137"/>
                  </a:cubicBezTo>
                  <a:cubicBezTo>
                    <a:pt x="286" y="130"/>
                    <a:pt x="284" y="111"/>
                    <a:pt x="264" y="97"/>
                  </a:cubicBezTo>
                  <a:cubicBezTo>
                    <a:pt x="238" y="80"/>
                    <a:pt x="203" y="76"/>
                    <a:pt x="180" y="61"/>
                  </a:cubicBezTo>
                  <a:cubicBezTo>
                    <a:pt x="163" y="50"/>
                    <a:pt x="150" y="39"/>
                    <a:pt x="132" y="33"/>
                  </a:cubicBezTo>
                  <a:cubicBezTo>
                    <a:pt x="119" y="35"/>
                    <a:pt x="102" y="31"/>
                    <a:pt x="92" y="41"/>
                  </a:cubicBezTo>
                  <a:cubicBezTo>
                    <a:pt x="71" y="62"/>
                    <a:pt x="108" y="46"/>
                    <a:pt x="76" y="57"/>
                  </a:cubicBezTo>
                  <a:cubicBezTo>
                    <a:pt x="52" y="49"/>
                    <a:pt x="67" y="38"/>
                    <a:pt x="56" y="17"/>
                  </a:cubicBezTo>
                  <a:cubicBezTo>
                    <a:pt x="48" y="0"/>
                    <a:pt x="16" y="1"/>
                    <a:pt x="0" y="1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invGray">
            <a:xfrm>
              <a:off x="4485" y="4013"/>
              <a:ext cx="45" cy="58"/>
            </a:xfrm>
            <a:custGeom>
              <a:avLst/>
              <a:gdLst/>
              <a:ahLst/>
              <a:cxnLst>
                <a:cxn ang="0">
                  <a:pos x="32" y="18"/>
                </a:cxn>
                <a:cxn ang="0">
                  <a:pos x="0" y="18"/>
                </a:cxn>
                <a:cxn ang="0">
                  <a:pos x="20" y="42"/>
                </a:cxn>
                <a:cxn ang="0">
                  <a:pos x="28" y="66"/>
                </a:cxn>
                <a:cxn ang="0">
                  <a:pos x="32" y="78"/>
                </a:cxn>
                <a:cxn ang="0">
                  <a:pos x="60" y="50"/>
                </a:cxn>
                <a:cxn ang="0">
                  <a:pos x="32" y="18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49" name="Freeform 53"/>
            <p:cNvSpPr>
              <a:spLocks/>
            </p:cNvSpPr>
            <p:nvPr/>
          </p:nvSpPr>
          <p:spPr bwMode="invGray">
            <a:xfrm>
              <a:off x="4621" y="3923"/>
              <a:ext cx="164" cy="85"/>
            </a:xfrm>
            <a:custGeom>
              <a:avLst/>
              <a:gdLst/>
              <a:ahLst/>
              <a:cxnLst>
                <a:cxn ang="0">
                  <a:pos x="47" y="73"/>
                </a:cxn>
                <a:cxn ang="0">
                  <a:pos x="39" y="61"/>
                </a:cxn>
                <a:cxn ang="0">
                  <a:pos x="15" y="69"/>
                </a:cxn>
                <a:cxn ang="0">
                  <a:pos x="39" y="113"/>
                </a:cxn>
                <a:cxn ang="0">
                  <a:pos x="123" y="89"/>
                </a:cxn>
                <a:cxn ang="0">
                  <a:pos x="147" y="73"/>
                </a:cxn>
                <a:cxn ang="0">
                  <a:pos x="171" y="65"/>
                </a:cxn>
                <a:cxn ang="0">
                  <a:pos x="219" y="19"/>
                </a:cxn>
                <a:cxn ang="0">
                  <a:pos x="210" y="0"/>
                </a:cxn>
                <a:cxn ang="0">
                  <a:pos x="179" y="17"/>
                </a:cxn>
                <a:cxn ang="0">
                  <a:pos x="107" y="41"/>
                </a:cxn>
                <a:cxn ang="0">
                  <a:pos x="83" y="45"/>
                </a:cxn>
                <a:cxn ang="0">
                  <a:pos x="59" y="53"/>
                </a:cxn>
                <a:cxn ang="0">
                  <a:pos x="47" y="73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50" name="Freeform 54"/>
            <p:cNvSpPr>
              <a:spLocks/>
            </p:cNvSpPr>
            <p:nvPr/>
          </p:nvSpPr>
          <p:spPr bwMode="invGray">
            <a:xfrm>
              <a:off x="4791" y="3873"/>
              <a:ext cx="104" cy="92"/>
            </a:xfrm>
            <a:custGeom>
              <a:avLst/>
              <a:gdLst/>
              <a:ahLst/>
              <a:cxnLst>
                <a:cxn ang="0">
                  <a:pos x="12" y="60"/>
                </a:cxn>
                <a:cxn ang="0">
                  <a:pos x="8" y="84"/>
                </a:cxn>
                <a:cxn ang="0">
                  <a:pos x="0" y="108"/>
                </a:cxn>
                <a:cxn ang="0">
                  <a:pos x="36" y="116"/>
                </a:cxn>
                <a:cxn ang="0">
                  <a:pos x="52" y="96"/>
                </a:cxn>
                <a:cxn ang="0">
                  <a:pos x="124" y="68"/>
                </a:cxn>
                <a:cxn ang="0">
                  <a:pos x="136" y="44"/>
                </a:cxn>
                <a:cxn ang="0">
                  <a:pos x="112" y="28"/>
                </a:cxn>
                <a:cxn ang="0">
                  <a:pos x="100" y="20"/>
                </a:cxn>
                <a:cxn ang="0">
                  <a:pos x="64" y="12"/>
                </a:cxn>
                <a:cxn ang="0">
                  <a:pos x="52" y="36"/>
                </a:cxn>
                <a:cxn ang="0">
                  <a:pos x="12" y="60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51" name="Freeform 55"/>
            <p:cNvSpPr>
              <a:spLocks/>
            </p:cNvSpPr>
            <p:nvPr/>
          </p:nvSpPr>
          <p:spPr bwMode="invGray">
            <a:xfrm>
              <a:off x="4846" y="3832"/>
              <a:ext cx="37" cy="26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8" y="11"/>
                </a:cxn>
                <a:cxn ang="0">
                  <a:pos x="24" y="35"/>
                </a:cxn>
                <a:cxn ang="0">
                  <a:pos x="39" y="26"/>
                </a:cxn>
                <a:cxn ang="0">
                  <a:pos x="29" y="0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52" name="Freeform 56"/>
            <p:cNvSpPr>
              <a:spLocks/>
            </p:cNvSpPr>
            <p:nvPr/>
          </p:nvSpPr>
          <p:spPr bwMode="invGray">
            <a:xfrm>
              <a:off x="3123" y="3346"/>
              <a:ext cx="123" cy="201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104" y="28"/>
                </a:cxn>
                <a:cxn ang="0">
                  <a:pos x="88" y="64"/>
                </a:cxn>
                <a:cxn ang="0">
                  <a:pos x="36" y="84"/>
                </a:cxn>
                <a:cxn ang="0">
                  <a:pos x="28" y="96"/>
                </a:cxn>
                <a:cxn ang="0">
                  <a:pos x="16" y="100"/>
                </a:cxn>
                <a:cxn ang="0">
                  <a:pos x="20" y="132"/>
                </a:cxn>
                <a:cxn ang="0">
                  <a:pos x="28" y="156"/>
                </a:cxn>
                <a:cxn ang="0">
                  <a:pos x="0" y="200"/>
                </a:cxn>
                <a:cxn ang="0">
                  <a:pos x="28" y="260"/>
                </a:cxn>
                <a:cxn ang="0">
                  <a:pos x="52" y="268"/>
                </a:cxn>
                <a:cxn ang="0">
                  <a:pos x="88" y="216"/>
                </a:cxn>
                <a:cxn ang="0">
                  <a:pos x="104" y="192"/>
                </a:cxn>
                <a:cxn ang="0">
                  <a:pos x="128" y="116"/>
                </a:cxn>
                <a:cxn ang="0">
                  <a:pos x="140" y="76"/>
                </a:cxn>
                <a:cxn ang="0">
                  <a:pos x="164" y="72"/>
                </a:cxn>
                <a:cxn ang="0">
                  <a:pos x="128" y="0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53" name="Freeform 57"/>
            <p:cNvSpPr>
              <a:spLocks/>
            </p:cNvSpPr>
            <p:nvPr/>
          </p:nvSpPr>
          <p:spPr bwMode="invGray">
            <a:xfrm>
              <a:off x="3655" y="3034"/>
              <a:ext cx="49" cy="6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5" y="60"/>
                </a:cxn>
                <a:cxn ang="0">
                  <a:pos x="29" y="76"/>
                </a:cxn>
                <a:cxn ang="0">
                  <a:pos x="41" y="80"/>
                </a:cxn>
                <a:cxn ang="0">
                  <a:pos x="57" y="76"/>
                </a:cxn>
                <a:cxn ang="0">
                  <a:pos x="29" y="0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54" name="Freeform 58"/>
            <p:cNvSpPr>
              <a:spLocks/>
            </p:cNvSpPr>
            <p:nvPr/>
          </p:nvSpPr>
          <p:spPr bwMode="invGray">
            <a:xfrm>
              <a:off x="3988" y="3100"/>
              <a:ext cx="111" cy="183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60" y="84"/>
                </a:cxn>
                <a:cxn ang="0">
                  <a:pos x="36" y="92"/>
                </a:cxn>
                <a:cxn ang="0">
                  <a:pos x="12" y="108"/>
                </a:cxn>
                <a:cxn ang="0">
                  <a:pos x="40" y="188"/>
                </a:cxn>
                <a:cxn ang="0">
                  <a:pos x="52" y="224"/>
                </a:cxn>
                <a:cxn ang="0">
                  <a:pos x="60" y="236"/>
                </a:cxn>
                <a:cxn ang="0">
                  <a:pos x="84" y="244"/>
                </a:cxn>
                <a:cxn ang="0">
                  <a:pos x="96" y="196"/>
                </a:cxn>
                <a:cxn ang="0">
                  <a:pos x="124" y="168"/>
                </a:cxn>
                <a:cxn ang="0">
                  <a:pos x="112" y="68"/>
                </a:cxn>
                <a:cxn ang="0">
                  <a:pos x="140" y="48"/>
                </a:cxn>
                <a:cxn ang="0">
                  <a:pos x="112" y="20"/>
                </a:cxn>
                <a:cxn ang="0">
                  <a:pos x="96" y="0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55" name="Freeform 59"/>
            <p:cNvSpPr>
              <a:spLocks/>
            </p:cNvSpPr>
            <p:nvPr/>
          </p:nvSpPr>
          <p:spPr bwMode="invGray">
            <a:xfrm>
              <a:off x="3894" y="3043"/>
              <a:ext cx="72" cy="137"/>
            </a:xfrm>
            <a:custGeom>
              <a:avLst/>
              <a:gdLst/>
              <a:ahLst/>
              <a:cxnLst>
                <a:cxn ang="0">
                  <a:pos x="48" y="2"/>
                </a:cxn>
                <a:cxn ang="0">
                  <a:pos x="51" y="35"/>
                </a:cxn>
                <a:cxn ang="0">
                  <a:pos x="60" y="62"/>
                </a:cxn>
                <a:cxn ang="0">
                  <a:pos x="62" y="92"/>
                </a:cxn>
                <a:cxn ang="0">
                  <a:pos x="68" y="105"/>
                </a:cxn>
                <a:cxn ang="0">
                  <a:pos x="71" y="126"/>
                </a:cxn>
                <a:cxn ang="0">
                  <a:pos x="57" y="93"/>
                </a:cxn>
                <a:cxn ang="0">
                  <a:pos x="35" y="78"/>
                </a:cxn>
                <a:cxn ang="0">
                  <a:pos x="5" y="83"/>
                </a:cxn>
                <a:cxn ang="0">
                  <a:pos x="8" y="102"/>
                </a:cxn>
                <a:cxn ang="0">
                  <a:pos x="41" y="114"/>
                </a:cxn>
                <a:cxn ang="0">
                  <a:pos x="57" y="135"/>
                </a:cxn>
                <a:cxn ang="0">
                  <a:pos x="71" y="135"/>
                </a:cxn>
                <a:cxn ang="0">
                  <a:pos x="78" y="150"/>
                </a:cxn>
                <a:cxn ang="0">
                  <a:pos x="96" y="179"/>
                </a:cxn>
                <a:cxn ang="0">
                  <a:pos x="81" y="126"/>
                </a:cxn>
                <a:cxn ang="0">
                  <a:pos x="80" y="93"/>
                </a:cxn>
                <a:cxn ang="0">
                  <a:pos x="71" y="63"/>
                </a:cxn>
                <a:cxn ang="0">
                  <a:pos x="63" y="41"/>
                </a:cxn>
                <a:cxn ang="0">
                  <a:pos x="57" y="20"/>
                </a:cxn>
                <a:cxn ang="0">
                  <a:pos x="48" y="2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56" name="Freeform 60"/>
            <p:cNvSpPr>
              <a:spLocks/>
            </p:cNvSpPr>
            <p:nvPr/>
          </p:nvSpPr>
          <p:spPr bwMode="invGray">
            <a:xfrm>
              <a:off x="3943" y="3153"/>
              <a:ext cx="40" cy="131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25"/>
                </a:cxn>
                <a:cxn ang="0">
                  <a:pos x="9" y="54"/>
                </a:cxn>
                <a:cxn ang="0">
                  <a:pos x="18" y="94"/>
                </a:cxn>
                <a:cxn ang="0">
                  <a:pos x="34" y="129"/>
                </a:cxn>
                <a:cxn ang="0">
                  <a:pos x="54" y="175"/>
                </a:cxn>
                <a:cxn ang="0">
                  <a:pos x="40" y="115"/>
                </a:cxn>
                <a:cxn ang="0">
                  <a:pos x="34" y="93"/>
                </a:cxn>
                <a:cxn ang="0">
                  <a:pos x="28" y="61"/>
                </a:cxn>
                <a:cxn ang="0">
                  <a:pos x="25" y="46"/>
                </a:cxn>
                <a:cxn ang="0">
                  <a:pos x="16" y="37"/>
                </a:cxn>
                <a:cxn ang="0">
                  <a:pos x="6" y="0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57" name="Freeform 61"/>
            <p:cNvSpPr>
              <a:spLocks/>
            </p:cNvSpPr>
            <p:nvPr/>
          </p:nvSpPr>
          <p:spPr bwMode="invGray">
            <a:xfrm>
              <a:off x="3988" y="3290"/>
              <a:ext cx="65" cy="5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34"/>
                </a:cxn>
                <a:cxn ang="0">
                  <a:pos x="23" y="43"/>
                </a:cxn>
                <a:cxn ang="0">
                  <a:pos x="48" y="49"/>
                </a:cxn>
                <a:cxn ang="0">
                  <a:pos x="62" y="57"/>
                </a:cxn>
                <a:cxn ang="0">
                  <a:pos x="74" y="66"/>
                </a:cxn>
                <a:cxn ang="0">
                  <a:pos x="86" y="69"/>
                </a:cxn>
                <a:cxn ang="0">
                  <a:pos x="72" y="39"/>
                </a:cxn>
                <a:cxn ang="0">
                  <a:pos x="63" y="22"/>
                </a:cxn>
                <a:cxn ang="0">
                  <a:pos x="36" y="24"/>
                </a:cxn>
                <a:cxn ang="0">
                  <a:pos x="24" y="19"/>
                </a:cxn>
                <a:cxn ang="0">
                  <a:pos x="6" y="0"/>
                </a:cxn>
                <a:cxn ang="0">
                  <a:pos x="2" y="0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58" name="Freeform 62"/>
            <p:cNvSpPr>
              <a:spLocks/>
            </p:cNvSpPr>
            <p:nvPr/>
          </p:nvSpPr>
          <p:spPr bwMode="invGray">
            <a:xfrm>
              <a:off x="4092" y="3195"/>
              <a:ext cx="83" cy="117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75" y="10"/>
                </a:cxn>
                <a:cxn ang="0">
                  <a:pos x="23" y="15"/>
                </a:cxn>
                <a:cxn ang="0">
                  <a:pos x="14" y="33"/>
                </a:cxn>
                <a:cxn ang="0">
                  <a:pos x="11" y="61"/>
                </a:cxn>
                <a:cxn ang="0">
                  <a:pos x="14" y="75"/>
                </a:cxn>
                <a:cxn ang="0">
                  <a:pos x="3" y="88"/>
                </a:cxn>
                <a:cxn ang="0">
                  <a:pos x="14" y="109"/>
                </a:cxn>
                <a:cxn ang="0">
                  <a:pos x="23" y="124"/>
                </a:cxn>
                <a:cxn ang="0">
                  <a:pos x="15" y="144"/>
                </a:cxn>
                <a:cxn ang="0">
                  <a:pos x="24" y="156"/>
                </a:cxn>
                <a:cxn ang="0">
                  <a:pos x="42" y="144"/>
                </a:cxn>
                <a:cxn ang="0">
                  <a:pos x="50" y="93"/>
                </a:cxn>
                <a:cxn ang="0">
                  <a:pos x="56" y="126"/>
                </a:cxn>
                <a:cxn ang="0">
                  <a:pos x="65" y="145"/>
                </a:cxn>
                <a:cxn ang="0">
                  <a:pos x="62" y="112"/>
                </a:cxn>
                <a:cxn ang="0">
                  <a:pos x="72" y="73"/>
                </a:cxn>
                <a:cxn ang="0">
                  <a:pos x="69" y="51"/>
                </a:cxn>
                <a:cxn ang="0">
                  <a:pos x="54" y="60"/>
                </a:cxn>
                <a:cxn ang="0">
                  <a:pos x="35" y="54"/>
                </a:cxn>
                <a:cxn ang="0">
                  <a:pos x="41" y="36"/>
                </a:cxn>
                <a:cxn ang="0">
                  <a:pos x="62" y="34"/>
                </a:cxn>
                <a:cxn ang="0">
                  <a:pos x="78" y="39"/>
                </a:cxn>
                <a:cxn ang="0">
                  <a:pos x="98" y="30"/>
                </a:cxn>
                <a:cxn ang="0">
                  <a:pos x="111" y="13"/>
                </a:cxn>
                <a:cxn ang="0">
                  <a:pos x="98" y="0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59" name="Freeform 63"/>
            <p:cNvSpPr>
              <a:spLocks/>
            </p:cNvSpPr>
            <p:nvPr/>
          </p:nvSpPr>
          <p:spPr bwMode="invGray">
            <a:xfrm>
              <a:off x="4064" y="2777"/>
              <a:ext cx="22" cy="71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6"/>
                </a:cxn>
                <a:cxn ang="0">
                  <a:pos x="6" y="37"/>
                </a:cxn>
                <a:cxn ang="0">
                  <a:pos x="1" y="61"/>
                </a:cxn>
                <a:cxn ang="0">
                  <a:pos x="16" y="94"/>
                </a:cxn>
                <a:cxn ang="0">
                  <a:pos x="30" y="82"/>
                </a:cxn>
                <a:cxn ang="0">
                  <a:pos x="22" y="61"/>
                </a:cxn>
                <a:cxn ang="0">
                  <a:pos x="12" y="0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60" name="Freeform 64"/>
            <p:cNvSpPr>
              <a:spLocks/>
            </p:cNvSpPr>
            <p:nvPr/>
          </p:nvSpPr>
          <p:spPr bwMode="invGray">
            <a:xfrm>
              <a:off x="4078" y="2896"/>
              <a:ext cx="61" cy="11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0" y="20"/>
                </a:cxn>
                <a:cxn ang="0">
                  <a:pos x="8" y="49"/>
                </a:cxn>
                <a:cxn ang="0">
                  <a:pos x="6" y="107"/>
                </a:cxn>
                <a:cxn ang="0">
                  <a:pos x="17" y="103"/>
                </a:cxn>
                <a:cxn ang="0">
                  <a:pos x="20" y="115"/>
                </a:cxn>
                <a:cxn ang="0">
                  <a:pos x="29" y="122"/>
                </a:cxn>
                <a:cxn ang="0">
                  <a:pos x="38" y="140"/>
                </a:cxn>
                <a:cxn ang="0">
                  <a:pos x="48" y="128"/>
                </a:cxn>
                <a:cxn ang="0">
                  <a:pos x="65" y="134"/>
                </a:cxn>
                <a:cxn ang="0">
                  <a:pos x="63" y="109"/>
                </a:cxn>
                <a:cxn ang="0">
                  <a:pos x="48" y="104"/>
                </a:cxn>
                <a:cxn ang="0">
                  <a:pos x="39" y="91"/>
                </a:cxn>
                <a:cxn ang="0">
                  <a:pos x="33" y="73"/>
                </a:cxn>
                <a:cxn ang="0">
                  <a:pos x="41" y="53"/>
                </a:cxn>
                <a:cxn ang="0">
                  <a:pos x="35" y="35"/>
                </a:cxn>
                <a:cxn ang="0">
                  <a:pos x="42" y="20"/>
                </a:cxn>
                <a:cxn ang="0">
                  <a:pos x="29" y="4"/>
                </a:cxn>
                <a:cxn ang="0">
                  <a:pos x="18" y="7"/>
                </a:cxn>
                <a:cxn ang="0">
                  <a:pos x="12" y="2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61" name="Freeform 65"/>
            <p:cNvSpPr>
              <a:spLocks/>
            </p:cNvSpPr>
            <p:nvPr/>
          </p:nvSpPr>
          <p:spPr bwMode="invGray">
            <a:xfrm>
              <a:off x="4121" y="3052"/>
              <a:ext cx="64" cy="79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44" y="18"/>
                </a:cxn>
                <a:cxn ang="0">
                  <a:pos x="32" y="30"/>
                </a:cxn>
                <a:cxn ang="0">
                  <a:pos x="16" y="35"/>
                </a:cxn>
                <a:cxn ang="0">
                  <a:pos x="8" y="48"/>
                </a:cxn>
                <a:cxn ang="0">
                  <a:pos x="4" y="74"/>
                </a:cxn>
                <a:cxn ang="0">
                  <a:pos x="13" y="71"/>
                </a:cxn>
                <a:cxn ang="0">
                  <a:pos x="25" y="62"/>
                </a:cxn>
                <a:cxn ang="0">
                  <a:pos x="34" y="69"/>
                </a:cxn>
                <a:cxn ang="0">
                  <a:pos x="58" y="99"/>
                </a:cxn>
                <a:cxn ang="0">
                  <a:pos x="71" y="72"/>
                </a:cxn>
                <a:cxn ang="0">
                  <a:pos x="85" y="68"/>
                </a:cxn>
                <a:cxn ang="0">
                  <a:pos x="74" y="39"/>
                </a:cxn>
                <a:cxn ang="0">
                  <a:pos x="52" y="0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62" name="Freeform 66"/>
            <p:cNvSpPr>
              <a:spLocks/>
            </p:cNvSpPr>
            <p:nvPr/>
          </p:nvSpPr>
          <p:spPr bwMode="invGray">
            <a:xfrm>
              <a:off x="4197" y="3193"/>
              <a:ext cx="29" cy="49"/>
            </a:xfrm>
            <a:custGeom>
              <a:avLst/>
              <a:gdLst/>
              <a:ahLst/>
              <a:cxnLst>
                <a:cxn ang="0">
                  <a:pos x="6" y="27"/>
                </a:cxn>
                <a:cxn ang="0">
                  <a:pos x="26" y="66"/>
                </a:cxn>
                <a:cxn ang="0">
                  <a:pos x="30" y="52"/>
                </a:cxn>
                <a:cxn ang="0">
                  <a:pos x="38" y="40"/>
                </a:cxn>
                <a:cxn ang="0">
                  <a:pos x="30" y="25"/>
                </a:cxn>
                <a:cxn ang="0">
                  <a:pos x="20" y="13"/>
                </a:cxn>
                <a:cxn ang="0">
                  <a:pos x="11" y="1"/>
                </a:cxn>
                <a:cxn ang="0">
                  <a:pos x="2" y="12"/>
                </a:cxn>
                <a:cxn ang="0">
                  <a:pos x="6" y="2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63" name="Freeform 67"/>
            <p:cNvSpPr>
              <a:spLocks/>
            </p:cNvSpPr>
            <p:nvPr/>
          </p:nvSpPr>
          <p:spPr bwMode="invGray">
            <a:xfrm>
              <a:off x="4181" y="3275"/>
              <a:ext cx="18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23"/>
                </a:cxn>
                <a:cxn ang="0">
                  <a:pos x="24" y="11"/>
                </a:cxn>
                <a:cxn ang="0">
                  <a:pos x="0" y="0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64" name="Freeform 68"/>
            <p:cNvSpPr>
              <a:spLocks/>
            </p:cNvSpPr>
            <p:nvPr/>
          </p:nvSpPr>
          <p:spPr bwMode="invGray">
            <a:xfrm>
              <a:off x="4208" y="3265"/>
              <a:ext cx="4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8"/>
                </a:cxn>
                <a:cxn ang="0">
                  <a:pos x="28" y="33"/>
                </a:cxn>
                <a:cxn ang="0">
                  <a:pos x="42" y="46"/>
                </a:cxn>
                <a:cxn ang="0">
                  <a:pos x="60" y="42"/>
                </a:cxn>
                <a:cxn ang="0">
                  <a:pos x="49" y="24"/>
                </a:cxn>
                <a:cxn ang="0">
                  <a:pos x="28" y="3"/>
                </a:cxn>
                <a:cxn ang="0">
                  <a:pos x="19" y="16"/>
                </a:cxn>
                <a:cxn ang="0">
                  <a:pos x="9" y="0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65" name="Freeform 69"/>
            <p:cNvSpPr>
              <a:spLocks/>
            </p:cNvSpPr>
            <p:nvPr/>
          </p:nvSpPr>
          <p:spPr bwMode="invGray">
            <a:xfrm>
              <a:off x="4277" y="3335"/>
              <a:ext cx="24" cy="3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0" y="11"/>
                </a:cxn>
                <a:cxn ang="0">
                  <a:pos x="12" y="32"/>
                </a:cxn>
                <a:cxn ang="0">
                  <a:pos x="24" y="36"/>
                </a:cxn>
                <a:cxn ang="0">
                  <a:pos x="28" y="0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66" name="Freeform 70"/>
            <p:cNvSpPr>
              <a:spLocks/>
            </p:cNvSpPr>
            <p:nvPr/>
          </p:nvSpPr>
          <p:spPr bwMode="invGray">
            <a:xfrm>
              <a:off x="4544" y="3293"/>
              <a:ext cx="46" cy="4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14"/>
                </a:cxn>
                <a:cxn ang="0">
                  <a:pos x="24" y="35"/>
                </a:cxn>
                <a:cxn ang="0">
                  <a:pos x="36" y="54"/>
                </a:cxn>
                <a:cxn ang="0">
                  <a:pos x="46" y="63"/>
                </a:cxn>
                <a:cxn ang="0">
                  <a:pos x="61" y="56"/>
                </a:cxn>
                <a:cxn ang="0">
                  <a:pos x="33" y="17"/>
                </a:cxn>
                <a:cxn ang="0">
                  <a:pos x="7" y="0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67" name="Freeform 71"/>
            <p:cNvSpPr>
              <a:spLocks/>
            </p:cNvSpPr>
            <p:nvPr/>
          </p:nvSpPr>
          <p:spPr bwMode="invGray">
            <a:xfrm>
              <a:off x="4147" y="3352"/>
              <a:ext cx="46" cy="50"/>
            </a:xfrm>
            <a:custGeom>
              <a:avLst/>
              <a:gdLst/>
              <a:ahLst/>
              <a:cxnLst>
                <a:cxn ang="0">
                  <a:pos x="28" y="7"/>
                </a:cxn>
                <a:cxn ang="0">
                  <a:pos x="30" y="34"/>
                </a:cxn>
                <a:cxn ang="0">
                  <a:pos x="16" y="43"/>
                </a:cxn>
                <a:cxn ang="0">
                  <a:pos x="22" y="67"/>
                </a:cxn>
                <a:cxn ang="0">
                  <a:pos x="48" y="58"/>
                </a:cxn>
                <a:cxn ang="0">
                  <a:pos x="60" y="47"/>
                </a:cxn>
                <a:cxn ang="0">
                  <a:pos x="51" y="28"/>
                </a:cxn>
                <a:cxn ang="0">
                  <a:pos x="57" y="14"/>
                </a:cxn>
                <a:cxn ang="0">
                  <a:pos x="55" y="2"/>
                </a:cxn>
                <a:cxn ang="0">
                  <a:pos x="46" y="4"/>
                </a:cxn>
                <a:cxn ang="0">
                  <a:pos x="51" y="5"/>
                </a:cxn>
                <a:cxn ang="0">
                  <a:pos x="49" y="16"/>
                </a:cxn>
                <a:cxn ang="0">
                  <a:pos x="43" y="23"/>
                </a:cxn>
                <a:cxn ang="0">
                  <a:pos x="28" y="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68" name="Freeform 72"/>
            <p:cNvSpPr>
              <a:spLocks/>
            </p:cNvSpPr>
            <p:nvPr/>
          </p:nvSpPr>
          <p:spPr bwMode="invGray">
            <a:xfrm>
              <a:off x="4098" y="3371"/>
              <a:ext cx="32" cy="27"/>
            </a:xfrm>
            <a:custGeom>
              <a:avLst/>
              <a:gdLst/>
              <a:ahLst/>
              <a:cxnLst>
                <a:cxn ang="0">
                  <a:pos x="21" y="3"/>
                </a:cxn>
                <a:cxn ang="0">
                  <a:pos x="6" y="6"/>
                </a:cxn>
                <a:cxn ang="0">
                  <a:pos x="33" y="36"/>
                </a:cxn>
                <a:cxn ang="0">
                  <a:pos x="42" y="30"/>
                </a:cxn>
                <a:cxn ang="0">
                  <a:pos x="21" y="3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69" name="Freeform 73"/>
            <p:cNvSpPr>
              <a:spLocks/>
            </p:cNvSpPr>
            <p:nvPr/>
          </p:nvSpPr>
          <p:spPr bwMode="invGray">
            <a:xfrm>
              <a:off x="4077" y="3342"/>
              <a:ext cx="24" cy="3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6"/>
                </a:cxn>
                <a:cxn ang="0">
                  <a:pos x="16" y="24"/>
                </a:cxn>
                <a:cxn ang="0">
                  <a:pos x="19" y="29"/>
                </a:cxn>
                <a:cxn ang="0">
                  <a:pos x="16" y="35"/>
                </a:cxn>
                <a:cxn ang="0">
                  <a:pos x="30" y="21"/>
                </a:cxn>
                <a:cxn ang="0">
                  <a:pos x="24" y="9"/>
                </a:cxn>
                <a:cxn ang="0">
                  <a:pos x="21" y="0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70" name="Freeform 74"/>
            <p:cNvSpPr>
              <a:spLocks/>
            </p:cNvSpPr>
            <p:nvPr/>
          </p:nvSpPr>
          <p:spPr bwMode="invGray">
            <a:xfrm>
              <a:off x="4111" y="3353"/>
              <a:ext cx="34" cy="24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7"/>
                </a:cxn>
                <a:cxn ang="0">
                  <a:pos x="27" y="31"/>
                </a:cxn>
                <a:cxn ang="0">
                  <a:pos x="45" y="24"/>
                </a:cxn>
                <a:cxn ang="0">
                  <a:pos x="22" y="10"/>
                </a:cxn>
                <a:cxn ang="0">
                  <a:pos x="21" y="0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71" name="Freeform 75"/>
            <p:cNvSpPr>
              <a:spLocks/>
            </p:cNvSpPr>
            <p:nvPr/>
          </p:nvSpPr>
          <p:spPr bwMode="invGray">
            <a:xfrm>
              <a:off x="4062" y="3021"/>
              <a:ext cx="27" cy="55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21" y="15"/>
                </a:cxn>
                <a:cxn ang="0">
                  <a:pos x="9" y="36"/>
                </a:cxn>
                <a:cxn ang="0">
                  <a:pos x="0" y="59"/>
                </a:cxn>
                <a:cxn ang="0">
                  <a:pos x="8" y="74"/>
                </a:cxn>
                <a:cxn ang="0">
                  <a:pos x="20" y="59"/>
                </a:cxn>
                <a:cxn ang="0">
                  <a:pos x="35" y="32"/>
                </a:cxn>
                <a:cxn ang="0">
                  <a:pos x="30" y="0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72" name="Freeform 76"/>
            <p:cNvSpPr>
              <a:spLocks/>
            </p:cNvSpPr>
            <p:nvPr/>
          </p:nvSpPr>
          <p:spPr bwMode="invGray">
            <a:xfrm>
              <a:off x="4113" y="3012"/>
              <a:ext cx="19" cy="55"/>
            </a:xfrm>
            <a:custGeom>
              <a:avLst/>
              <a:gdLst/>
              <a:ahLst/>
              <a:cxnLst>
                <a:cxn ang="0">
                  <a:pos x="13" y="7"/>
                </a:cxn>
                <a:cxn ang="0">
                  <a:pos x="4" y="8"/>
                </a:cxn>
                <a:cxn ang="0">
                  <a:pos x="0" y="22"/>
                </a:cxn>
                <a:cxn ang="0">
                  <a:pos x="15" y="41"/>
                </a:cxn>
                <a:cxn ang="0">
                  <a:pos x="25" y="56"/>
                </a:cxn>
                <a:cxn ang="0">
                  <a:pos x="16" y="20"/>
                </a:cxn>
                <a:cxn ang="0">
                  <a:pos x="13" y="7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73" name="Freeform 77"/>
            <p:cNvSpPr>
              <a:spLocks/>
            </p:cNvSpPr>
            <p:nvPr/>
          </p:nvSpPr>
          <p:spPr bwMode="invGray">
            <a:xfrm>
              <a:off x="4135" y="2995"/>
              <a:ext cx="10" cy="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10"/>
                </a:cxn>
                <a:cxn ang="0">
                  <a:pos x="11" y="25"/>
                </a:cxn>
                <a:cxn ang="0">
                  <a:pos x="11" y="0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74" name="Freeform 78"/>
            <p:cNvSpPr>
              <a:spLocks/>
            </p:cNvSpPr>
            <p:nvPr/>
          </p:nvSpPr>
          <p:spPr bwMode="invGray">
            <a:xfrm>
              <a:off x="4145" y="3007"/>
              <a:ext cx="21" cy="4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1" y="14"/>
                </a:cxn>
                <a:cxn ang="0">
                  <a:pos x="20" y="21"/>
                </a:cxn>
                <a:cxn ang="0">
                  <a:pos x="8" y="39"/>
                </a:cxn>
                <a:cxn ang="0">
                  <a:pos x="0" y="56"/>
                </a:cxn>
                <a:cxn ang="0">
                  <a:pos x="11" y="57"/>
                </a:cxn>
                <a:cxn ang="0">
                  <a:pos x="26" y="26"/>
                </a:cxn>
                <a:cxn ang="0">
                  <a:pos x="5" y="0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75" name="Freeform 79"/>
            <p:cNvSpPr>
              <a:spLocks/>
            </p:cNvSpPr>
            <p:nvPr/>
          </p:nvSpPr>
          <p:spPr bwMode="invGray">
            <a:xfrm>
              <a:off x="3876" y="3076"/>
              <a:ext cx="12" cy="27"/>
            </a:xfrm>
            <a:custGeom>
              <a:avLst/>
              <a:gdLst/>
              <a:ahLst/>
              <a:cxnLst>
                <a:cxn ang="0">
                  <a:pos x="14" y="3"/>
                </a:cxn>
                <a:cxn ang="0">
                  <a:pos x="0" y="7"/>
                </a:cxn>
                <a:cxn ang="0">
                  <a:pos x="8" y="22"/>
                </a:cxn>
                <a:cxn ang="0">
                  <a:pos x="14" y="3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76" name="Freeform 80"/>
            <p:cNvSpPr>
              <a:spLocks/>
            </p:cNvSpPr>
            <p:nvPr/>
          </p:nvSpPr>
          <p:spPr bwMode="invGray">
            <a:xfrm>
              <a:off x="3866" y="3053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77" name="Freeform 81"/>
            <p:cNvSpPr>
              <a:spLocks/>
            </p:cNvSpPr>
            <p:nvPr/>
          </p:nvSpPr>
          <p:spPr bwMode="invGray">
            <a:xfrm>
              <a:off x="3862" y="3035"/>
              <a:ext cx="12" cy="14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0" y="10"/>
                </a:cxn>
                <a:cxn ang="0">
                  <a:pos x="12" y="19"/>
                </a:cxn>
                <a:cxn ang="0">
                  <a:pos x="10" y="5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78" name="Freeform 82"/>
            <p:cNvSpPr>
              <a:spLocks/>
            </p:cNvSpPr>
            <p:nvPr/>
          </p:nvSpPr>
          <p:spPr bwMode="invGray">
            <a:xfrm>
              <a:off x="3850" y="2995"/>
              <a:ext cx="11" cy="1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3"/>
                </a:cxn>
                <a:cxn ang="0">
                  <a:pos x="12" y="24"/>
                </a:cxn>
                <a:cxn ang="0">
                  <a:pos x="6" y="0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79" name="Freeform 83"/>
            <p:cNvSpPr>
              <a:spLocks/>
            </p:cNvSpPr>
            <p:nvPr/>
          </p:nvSpPr>
          <p:spPr bwMode="invGray">
            <a:xfrm>
              <a:off x="3852" y="3020"/>
              <a:ext cx="16" cy="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9" y="18"/>
                </a:cxn>
                <a:cxn ang="0">
                  <a:pos x="14" y="6"/>
                </a:cxn>
                <a:cxn ang="0">
                  <a:pos x="13" y="0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80" name="Freeform 84"/>
            <p:cNvSpPr>
              <a:spLocks/>
            </p:cNvSpPr>
            <p:nvPr/>
          </p:nvSpPr>
          <p:spPr bwMode="invGray">
            <a:xfrm>
              <a:off x="4688" y="3643"/>
              <a:ext cx="45" cy="60"/>
            </a:xfrm>
            <a:custGeom>
              <a:avLst/>
              <a:gdLst/>
              <a:ahLst/>
              <a:cxnLst>
                <a:cxn ang="0">
                  <a:pos x="10" y="7"/>
                </a:cxn>
                <a:cxn ang="0">
                  <a:pos x="3" y="18"/>
                </a:cxn>
                <a:cxn ang="0">
                  <a:pos x="15" y="39"/>
                </a:cxn>
                <a:cxn ang="0">
                  <a:pos x="27" y="54"/>
                </a:cxn>
                <a:cxn ang="0">
                  <a:pos x="40" y="63"/>
                </a:cxn>
                <a:cxn ang="0">
                  <a:pos x="51" y="81"/>
                </a:cxn>
                <a:cxn ang="0">
                  <a:pos x="52" y="57"/>
                </a:cxn>
                <a:cxn ang="0">
                  <a:pos x="43" y="37"/>
                </a:cxn>
                <a:cxn ang="0">
                  <a:pos x="25" y="18"/>
                </a:cxn>
                <a:cxn ang="0">
                  <a:pos x="10" y="7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81" name="Freeform 85"/>
            <p:cNvSpPr>
              <a:spLocks/>
            </p:cNvSpPr>
            <p:nvPr/>
          </p:nvSpPr>
          <p:spPr bwMode="invGray">
            <a:xfrm>
              <a:off x="4919" y="3594"/>
              <a:ext cx="53" cy="46"/>
            </a:xfrm>
            <a:custGeom>
              <a:avLst/>
              <a:gdLst/>
              <a:ahLst/>
              <a:cxnLst>
                <a:cxn ang="0">
                  <a:pos x="28" y="23"/>
                </a:cxn>
                <a:cxn ang="0">
                  <a:pos x="13" y="32"/>
                </a:cxn>
                <a:cxn ang="0">
                  <a:pos x="1" y="44"/>
                </a:cxn>
                <a:cxn ang="0">
                  <a:pos x="13" y="59"/>
                </a:cxn>
                <a:cxn ang="0">
                  <a:pos x="28" y="44"/>
                </a:cxn>
                <a:cxn ang="0">
                  <a:pos x="40" y="23"/>
                </a:cxn>
                <a:cxn ang="0">
                  <a:pos x="55" y="0"/>
                </a:cxn>
                <a:cxn ang="0">
                  <a:pos x="71" y="11"/>
                </a:cxn>
                <a:cxn ang="0">
                  <a:pos x="35" y="23"/>
                </a:cxn>
                <a:cxn ang="0">
                  <a:pos x="28" y="23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82" name="Freeform 86"/>
            <p:cNvSpPr>
              <a:spLocks/>
            </p:cNvSpPr>
            <p:nvPr/>
          </p:nvSpPr>
          <p:spPr bwMode="invGray">
            <a:xfrm>
              <a:off x="4759" y="3569"/>
              <a:ext cx="17" cy="2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4"/>
                </a:cxn>
                <a:cxn ang="0">
                  <a:pos x="12" y="30"/>
                </a:cxn>
                <a:cxn ang="0">
                  <a:pos x="9" y="0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83" name="Freeform 87"/>
            <p:cNvSpPr>
              <a:spLocks/>
            </p:cNvSpPr>
            <p:nvPr/>
          </p:nvSpPr>
          <p:spPr bwMode="invGray">
            <a:xfrm>
              <a:off x="4751" y="3547"/>
              <a:ext cx="20" cy="17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14"/>
                </a:cxn>
                <a:cxn ang="0">
                  <a:pos x="21" y="20"/>
                </a:cxn>
                <a:cxn ang="0">
                  <a:pos x="19" y="0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84" name="Freeform 88"/>
            <p:cNvSpPr>
              <a:spLocks/>
            </p:cNvSpPr>
            <p:nvPr/>
          </p:nvSpPr>
          <p:spPr bwMode="invGray">
            <a:xfrm>
              <a:off x="4598" y="3353"/>
              <a:ext cx="24" cy="3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0" y="11"/>
                </a:cxn>
                <a:cxn ang="0">
                  <a:pos x="12" y="32"/>
                </a:cxn>
                <a:cxn ang="0">
                  <a:pos x="24" y="36"/>
                </a:cxn>
                <a:cxn ang="0">
                  <a:pos x="28" y="0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85" name="Freeform 89"/>
            <p:cNvSpPr>
              <a:spLocks/>
            </p:cNvSpPr>
            <p:nvPr/>
          </p:nvSpPr>
          <p:spPr bwMode="invGray">
            <a:xfrm>
              <a:off x="4632" y="3396"/>
              <a:ext cx="26" cy="3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10" y="9"/>
                </a:cxn>
                <a:cxn ang="0">
                  <a:pos x="14" y="32"/>
                </a:cxn>
                <a:cxn ang="0">
                  <a:pos x="26" y="36"/>
                </a:cxn>
                <a:cxn ang="0">
                  <a:pos x="30" y="0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86" name="Freeform 90"/>
            <p:cNvSpPr>
              <a:spLocks/>
            </p:cNvSpPr>
            <p:nvPr/>
          </p:nvSpPr>
          <p:spPr bwMode="invGray">
            <a:xfrm>
              <a:off x="4659" y="3459"/>
              <a:ext cx="28" cy="28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10" y="2"/>
                </a:cxn>
                <a:cxn ang="0">
                  <a:pos x="14" y="25"/>
                </a:cxn>
                <a:cxn ang="0">
                  <a:pos x="26" y="29"/>
                </a:cxn>
                <a:cxn ang="0">
                  <a:pos x="34" y="2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87" name="Freeform 91"/>
            <p:cNvSpPr>
              <a:spLocks/>
            </p:cNvSpPr>
            <p:nvPr/>
          </p:nvSpPr>
          <p:spPr bwMode="invGray">
            <a:xfrm>
              <a:off x="4693" y="3449"/>
              <a:ext cx="28" cy="26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10" y="2"/>
                </a:cxn>
                <a:cxn ang="0">
                  <a:pos x="16" y="22"/>
                </a:cxn>
                <a:cxn ang="0">
                  <a:pos x="27" y="22"/>
                </a:cxn>
                <a:cxn ang="0">
                  <a:pos x="34" y="2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88" name="Freeform 92"/>
            <p:cNvSpPr>
              <a:spLocks/>
            </p:cNvSpPr>
            <p:nvPr/>
          </p:nvSpPr>
          <p:spPr bwMode="invGray">
            <a:xfrm>
              <a:off x="4683" y="3413"/>
              <a:ext cx="26" cy="20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10" y="2"/>
                </a:cxn>
                <a:cxn ang="0">
                  <a:pos x="13" y="15"/>
                </a:cxn>
                <a:cxn ang="0">
                  <a:pos x="25" y="19"/>
                </a:cxn>
                <a:cxn ang="0">
                  <a:pos x="31" y="1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89" name="Freeform 93"/>
            <p:cNvSpPr>
              <a:spLocks/>
            </p:cNvSpPr>
            <p:nvPr/>
          </p:nvSpPr>
          <p:spPr bwMode="invGray">
            <a:xfrm>
              <a:off x="4657" y="3388"/>
              <a:ext cx="26" cy="35"/>
            </a:xfrm>
            <a:custGeom>
              <a:avLst/>
              <a:gdLst/>
              <a:ahLst/>
              <a:cxnLst>
                <a:cxn ang="0">
                  <a:pos x="28" y="16"/>
                </a:cxn>
                <a:cxn ang="0">
                  <a:pos x="19" y="2"/>
                </a:cxn>
                <a:cxn ang="0">
                  <a:pos x="10" y="25"/>
                </a:cxn>
                <a:cxn ang="0">
                  <a:pos x="19" y="35"/>
                </a:cxn>
                <a:cxn ang="0">
                  <a:pos x="27" y="29"/>
                </a:cxn>
                <a:cxn ang="0">
                  <a:pos x="28" y="16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0" name="Freeform 94"/>
            <p:cNvSpPr>
              <a:spLocks/>
            </p:cNvSpPr>
            <p:nvPr/>
          </p:nvSpPr>
          <p:spPr bwMode="invGray">
            <a:xfrm>
              <a:off x="4625" y="3372"/>
              <a:ext cx="24" cy="26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10" y="2"/>
                </a:cxn>
                <a:cxn ang="0">
                  <a:pos x="12" y="23"/>
                </a:cxn>
                <a:cxn ang="0">
                  <a:pos x="24" y="27"/>
                </a:cxn>
                <a:cxn ang="0">
                  <a:pos x="22" y="10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1" name="Freeform 95"/>
            <p:cNvSpPr>
              <a:spLocks/>
            </p:cNvSpPr>
            <p:nvPr/>
          </p:nvSpPr>
          <p:spPr bwMode="invGray">
            <a:xfrm>
              <a:off x="4665" y="3425"/>
              <a:ext cx="24" cy="26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10" y="2"/>
                </a:cxn>
                <a:cxn ang="0">
                  <a:pos x="12" y="23"/>
                </a:cxn>
                <a:cxn ang="0">
                  <a:pos x="24" y="27"/>
                </a:cxn>
                <a:cxn ang="0">
                  <a:pos x="22" y="10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2" name="Freeform 96"/>
            <p:cNvSpPr>
              <a:spLocks/>
            </p:cNvSpPr>
            <p:nvPr/>
          </p:nvSpPr>
          <p:spPr bwMode="invGray">
            <a:xfrm>
              <a:off x="3055" y="2051"/>
              <a:ext cx="141" cy="108"/>
            </a:xfrm>
            <a:custGeom>
              <a:avLst/>
              <a:gdLst/>
              <a:ahLst/>
              <a:cxnLst>
                <a:cxn ang="0">
                  <a:pos x="171" y="4"/>
                </a:cxn>
                <a:cxn ang="0">
                  <a:pos x="185" y="4"/>
                </a:cxn>
                <a:cxn ang="0">
                  <a:pos x="189" y="16"/>
                </a:cxn>
                <a:cxn ang="0">
                  <a:pos x="187" y="24"/>
                </a:cxn>
                <a:cxn ang="0">
                  <a:pos x="131" y="44"/>
                </a:cxn>
                <a:cxn ang="0">
                  <a:pos x="109" y="58"/>
                </a:cxn>
                <a:cxn ang="0">
                  <a:pos x="97" y="62"/>
                </a:cxn>
                <a:cxn ang="0">
                  <a:pos x="71" y="82"/>
                </a:cxn>
                <a:cxn ang="0">
                  <a:pos x="75" y="92"/>
                </a:cxn>
                <a:cxn ang="0">
                  <a:pos x="83" y="116"/>
                </a:cxn>
                <a:cxn ang="0">
                  <a:pos x="107" y="126"/>
                </a:cxn>
                <a:cxn ang="0">
                  <a:pos x="93" y="140"/>
                </a:cxn>
                <a:cxn ang="0">
                  <a:pos x="83" y="130"/>
                </a:cxn>
                <a:cxn ang="0">
                  <a:pos x="71" y="134"/>
                </a:cxn>
                <a:cxn ang="0">
                  <a:pos x="21" y="122"/>
                </a:cxn>
                <a:cxn ang="0">
                  <a:pos x="19" y="106"/>
                </a:cxn>
                <a:cxn ang="0">
                  <a:pos x="47" y="90"/>
                </a:cxn>
                <a:cxn ang="0">
                  <a:pos x="51" y="76"/>
                </a:cxn>
                <a:cxn ang="0">
                  <a:pos x="47" y="64"/>
                </a:cxn>
                <a:cxn ang="0">
                  <a:pos x="73" y="46"/>
                </a:cxn>
                <a:cxn ang="0">
                  <a:pos x="97" y="36"/>
                </a:cxn>
                <a:cxn ang="0">
                  <a:pos x="113" y="24"/>
                </a:cxn>
                <a:cxn ang="0">
                  <a:pos x="171" y="4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3" name="Freeform 97"/>
            <p:cNvSpPr>
              <a:spLocks/>
            </p:cNvSpPr>
            <p:nvPr/>
          </p:nvSpPr>
          <p:spPr bwMode="invGray">
            <a:xfrm>
              <a:off x="3139" y="2155"/>
              <a:ext cx="40" cy="1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2" y="2"/>
                </a:cxn>
                <a:cxn ang="0">
                  <a:pos x="32" y="16"/>
                </a:cxn>
                <a:cxn ang="0">
                  <a:pos x="44" y="14"/>
                </a:cxn>
                <a:cxn ang="0">
                  <a:pos x="24" y="0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4" name="Freeform 98"/>
            <p:cNvSpPr>
              <a:spLocks/>
            </p:cNvSpPr>
            <p:nvPr/>
          </p:nvSpPr>
          <p:spPr bwMode="invGray">
            <a:xfrm>
              <a:off x="3344" y="1999"/>
              <a:ext cx="42" cy="28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25" y="24"/>
                </a:cxn>
                <a:cxn ang="0">
                  <a:pos x="11" y="34"/>
                </a:cxn>
                <a:cxn ang="0">
                  <a:pos x="9" y="4"/>
                </a:cxn>
                <a:cxn ang="0">
                  <a:pos x="21" y="0"/>
                </a:cxn>
                <a:cxn ang="0">
                  <a:pos x="57" y="4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5" name="Freeform 99"/>
            <p:cNvSpPr>
              <a:spLocks/>
            </p:cNvSpPr>
            <p:nvPr/>
          </p:nvSpPr>
          <p:spPr bwMode="invGray">
            <a:xfrm>
              <a:off x="3374" y="2012"/>
              <a:ext cx="50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11" y="6"/>
                </a:cxn>
                <a:cxn ang="0">
                  <a:pos x="57" y="26"/>
                </a:cxn>
                <a:cxn ang="0">
                  <a:pos x="63" y="24"/>
                </a:cxn>
                <a:cxn ang="0">
                  <a:pos x="29" y="0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6" name="Freeform 100"/>
            <p:cNvSpPr>
              <a:spLocks/>
            </p:cNvSpPr>
            <p:nvPr/>
          </p:nvSpPr>
          <p:spPr bwMode="invGray">
            <a:xfrm>
              <a:off x="3428" y="2015"/>
              <a:ext cx="50" cy="32"/>
            </a:xfrm>
            <a:custGeom>
              <a:avLst/>
              <a:gdLst/>
              <a:ahLst/>
              <a:cxnLst>
                <a:cxn ang="0">
                  <a:pos x="50" y="9"/>
                </a:cxn>
                <a:cxn ang="0">
                  <a:pos x="26" y="9"/>
                </a:cxn>
                <a:cxn ang="0">
                  <a:pos x="10" y="9"/>
                </a:cxn>
                <a:cxn ang="0">
                  <a:pos x="8" y="35"/>
                </a:cxn>
                <a:cxn ang="0">
                  <a:pos x="32" y="43"/>
                </a:cxn>
                <a:cxn ang="0">
                  <a:pos x="62" y="27"/>
                </a:cxn>
                <a:cxn ang="0">
                  <a:pos x="50" y="9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7" name="Freeform 101"/>
            <p:cNvSpPr>
              <a:spLocks/>
            </p:cNvSpPr>
            <p:nvPr/>
          </p:nvSpPr>
          <p:spPr bwMode="invGray">
            <a:xfrm>
              <a:off x="3777" y="2042"/>
              <a:ext cx="88" cy="31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8" y="16"/>
                </a:cxn>
                <a:cxn ang="0">
                  <a:pos x="50" y="30"/>
                </a:cxn>
                <a:cxn ang="0">
                  <a:pos x="76" y="36"/>
                </a:cxn>
                <a:cxn ang="0">
                  <a:pos x="112" y="22"/>
                </a:cxn>
                <a:cxn ang="0">
                  <a:pos x="78" y="4"/>
                </a:cxn>
                <a:cxn ang="0">
                  <a:pos x="14" y="0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8" name="Freeform 102"/>
            <p:cNvSpPr>
              <a:spLocks/>
            </p:cNvSpPr>
            <p:nvPr/>
          </p:nvSpPr>
          <p:spPr bwMode="invGray">
            <a:xfrm>
              <a:off x="3867" y="2041"/>
              <a:ext cx="46" cy="24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62" y="10"/>
                </a:cxn>
                <a:cxn ang="0">
                  <a:pos x="30" y="32"/>
                </a:cxn>
                <a:cxn ang="0">
                  <a:pos x="6" y="22"/>
                </a:cxn>
                <a:cxn ang="0">
                  <a:pos x="32" y="4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99" name="Freeform 103"/>
            <p:cNvSpPr>
              <a:spLocks/>
            </p:cNvSpPr>
            <p:nvPr/>
          </p:nvSpPr>
          <p:spPr bwMode="invGray">
            <a:xfrm>
              <a:off x="3846" y="2070"/>
              <a:ext cx="37" cy="17"/>
            </a:xfrm>
            <a:custGeom>
              <a:avLst/>
              <a:gdLst/>
              <a:ahLst/>
              <a:cxnLst>
                <a:cxn ang="0">
                  <a:pos x="20" y="1"/>
                </a:cxn>
                <a:cxn ang="0">
                  <a:pos x="6" y="5"/>
                </a:cxn>
                <a:cxn ang="0">
                  <a:pos x="38" y="23"/>
                </a:cxn>
                <a:cxn ang="0">
                  <a:pos x="20" y="1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0" name="Freeform 104"/>
            <p:cNvSpPr>
              <a:spLocks/>
            </p:cNvSpPr>
            <p:nvPr/>
          </p:nvSpPr>
          <p:spPr bwMode="invGray">
            <a:xfrm>
              <a:off x="4098" y="2294"/>
              <a:ext cx="76" cy="1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8"/>
                </a:cxn>
                <a:cxn ang="0">
                  <a:pos x="14" y="42"/>
                </a:cxn>
                <a:cxn ang="0">
                  <a:pos x="32" y="72"/>
                </a:cxn>
                <a:cxn ang="0">
                  <a:pos x="36" y="104"/>
                </a:cxn>
                <a:cxn ang="0">
                  <a:pos x="80" y="152"/>
                </a:cxn>
                <a:cxn ang="0">
                  <a:pos x="86" y="124"/>
                </a:cxn>
                <a:cxn ang="0">
                  <a:pos x="74" y="102"/>
                </a:cxn>
                <a:cxn ang="0">
                  <a:pos x="62" y="92"/>
                </a:cxn>
                <a:cxn ang="0">
                  <a:pos x="52" y="74"/>
                </a:cxn>
                <a:cxn ang="0">
                  <a:pos x="42" y="44"/>
                </a:cxn>
                <a:cxn ang="0">
                  <a:pos x="4" y="12"/>
                </a:cxn>
                <a:cxn ang="0">
                  <a:pos x="6" y="0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1" name="Freeform 105"/>
            <p:cNvSpPr>
              <a:spLocks/>
            </p:cNvSpPr>
            <p:nvPr/>
          </p:nvSpPr>
          <p:spPr bwMode="invGray">
            <a:xfrm>
              <a:off x="4159" y="2412"/>
              <a:ext cx="55" cy="78"/>
            </a:xfrm>
            <a:custGeom>
              <a:avLst/>
              <a:gdLst/>
              <a:ahLst/>
              <a:cxnLst>
                <a:cxn ang="0">
                  <a:pos x="64" y="22"/>
                </a:cxn>
                <a:cxn ang="0">
                  <a:pos x="74" y="40"/>
                </a:cxn>
                <a:cxn ang="0">
                  <a:pos x="30" y="84"/>
                </a:cxn>
                <a:cxn ang="0">
                  <a:pos x="32" y="100"/>
                </a:cxn>
                <a:cxn ang="0">
                  <a:pos x="20" y="94"/>
                </a:cxn>
                <a:cxn ang="0">
                  <a:pos x="6" y="84"/>
                </a:cxn>
                <a:cxn ang="0">
                  <a:pos x="0" y="82"/>
                </a:cxn>
                <a:cxn ang="0">
                  <a:pos x="10" y="58"/>
                </a:cxn>
                <a:cxn ang="0">
                  <a:pos x="12" y="52"/>
                </a:cxn>
                <a:cxn ang="0">
                  <a:pos x="2" y="24"/>
                </a:cxn>
                <a:cxn ang="0">
                  <a:pos x="4" y="14"/>
                </a:cxn>
                <a:cxn ang="0">
                  <a:pos x="26" y="22"/>
                </a:cxn>
                <a:cxn ang="0">
                  <a:pos x="36" y="36"/>
                </a:cxn>
                <a:cxn ang="0">
                  <a:pos x="64" y="22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2" name="Freeform 106"/>
            <p:cNvSpPr>
              <a:spLocks/>
            </p:cNvSpPr>
            <p:nvPr/>
          </p:nvSpPr>
          <p:spPr bwMode="invGray">
            <a:xfrm>
              <a:off x="4123" y="2492"/>
              <a:ext cx="109" cy="189"/>
            </a:xfrm>
            <a:custGeom>
              <a:avLst/>
              <a:gdLst/>
              <a:ahLst/>
              <a:cxnLst>
                <a:cxn ang="0">
                  <a:pos x="82" y="100"/>
                </a:cxn>
                <a:cxn ang="0">
                  <a:pos x="66" y="106"/>
                </a:cxn>
                <a:cxn ang="0">
                  <a:pos x="64" y="132"/>
                </a:cxn>
                <a:cxn ang="0">
                  <a:pos x="22" y="146"/>
                </a:cxn>
                <a:cxn ang="0">
                  <a:pos x="8" y="168"/>
                </a:cxn>
                <a:cxn ang="0">
                  <a:pos x="20" y="182"/>
                </a:cxn>
                <a:cxn ang="0">
                  <a:pos x="8" y="198"/>
                </a:cxn>
                <a:cxn ang="0">
                  <a:pos x="24" y="252"/>
                </a:cxn>
                <a:cxn ang="0">
                  <a:pos x="28" y="214"/>
                </a:cxn>
                <a:cxn ang="0">
                  <a:pos x="22" y="192"/>
                </a:cxn>
                <a:cxn ang="0">
                  <a:pos x="42" y="176"/>
                </a:cxn>
                <a:cxn ang="0">
                  <a:pos x="52" y="158"/>
                </a:cxn>
                <a:cxn ang="0">
                  <a:pos x="66" y="174"/>
                </a:cxn>
                <a:cxn ang="0">
                  <a:pos x="44" y="190"/>
                </a:cxn>
                <a:cxn ang="0">
                  <a:pos x="56" y="200"/>
                </a:cxn>
                <a:cxn ang="0">
                  <a:pos x="68" y="178"/>
                </a:cxn>
                <a:cxn ang="0">
                  <a:pos x="84" y="184"/>
                </a:cxn>
                <a:cxn ang="0">
                  <a:pos x="104" y="148"/>
                </a:cxn>
                <a:cxn ang="0">
                  <a:pos x="114" y="156"/>
                </a:cxn>
                <a:cxn ang="0">
                  <a:pos x="136" y="148"/>
                </a:cxn>
                <a:cxn ang="0">
                  <a:pos x="146" y="130"/>
                </a:cxn>
                <a:cxn ang="0">
                  <a:pos x="142" y="110"/>
                </a:cxn>
                <a:cxn ang="0">
                  <a:pos x="134" y="98"/>
                </a:cxn>
                <a:cxn ang="0">
                  <a:pos x="122" y="40"/>
                </a:cxn>
                <a:cxn ang="0">
                  <a:pos x="94" y="0"/>
                </a:cxn>
                <a:cxn ang="0">
                  <a:pos x="78" y="12"/>
                </a:cxn>
                <a:cxn ang="0">
                  <a:pos x="96" y="34"/>
                </a:cxn>
                <a:cxn ang="0">
                  <a:pos x="96" y="64"/>
                </a:cxn>
                <a:cxn ang="0">
                  <a:pos x="82" y="100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3" name="Freeform 107"/>
            <p:cNvSpPr>
              <a:spLocks/>
            </p:cNvSpPr>
            <p:nvPr/>
          </p:nvSpPr>
          <p:spPr bwMode="invGray">
            <a:xfrm>
              <a:off x="3062" y="1988"/>
              <a:ext cx="52" cy="30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65" y="20"/>
                </a:cxn>
                <a:cxn ang="0">
                  <a:pos x="41" y="24"/>
                </a:cxn>
                <a:cxn ang="0">
                  <a:pos x="31" y="40"/>
                </a:cxn>
                <a:cxn ang="0">
                  <a:pos x="7" y="38"/>
                </a:cxn>
                <a:cxn ang="0">
                  <a:pos x="1" y="36"/>
                </a:cxn>
                <a:cxn ang="0">
                  <a:pos x="33" y="20"/>
                </a:cxn>
                <a:cxn ang="0">
                  <a:pos x="59" y="0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4" name="Freeform 108"/>
            <p:cNvSpPr>
              <a:spLocks/>
            </p:cNvSpPr>
            <p:nvPr/>
          </p:nvSpPr>
          <p:spPr bwMode="invGray">
            <a:xfrm>
              <a:off x="2955" y="1997"/>
              <a:ext cx="19" cy="22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18"/>
                </a:cxn>
                <a:cxn ang="0">
                  <a:pos x="18" y="26"/>
                </a:cxn>
                <a:cxn ang="0">
                  <a:pos x="18" y="0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5" name="Freeform 109"/>
            <p:cNvSpPr>
              <a:spLocks/>
            </p:cNvSpPr>
            <p:nvPr/>
          </p:nvSpPr>
          <p:spPr bwMode="invGray">
            <a:xfrm>
              <a:off x="2979" y="1996"/>
              <a:ext cx="37" cy="27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0" y="18"/>
                </a:cxn>
                <a:cxn ang="0">
                  <a:pos x="6" y="32"/>
                </a:cxn>
                <a:cxn ang="0">
                  <a:pos x="18" y="36"/>
                </a:cxn>
                <a:cxn ang="0">
                  <a:pos x="40" y="26"/>
                </a:cxn>
                <a:cxn ang="0">
                  <a:pos x="14" y="6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6" name="Freeform 110"/>
            <p:cNvSpPr>
              <a:spLocks/>
            </p:cNvSpPr>
            <p:nvPr/>
          </p:nvSpPr>
          <p:spPr bwMode="invGray">
            <a:xfrm>
              <a:off x="3040" y="1987"/>
              <a:ext cx="20" cy="16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" y="12"/>
                </a:cxn>
                <a:cxn ang="0">
                  <a:pos x="19" y="22"/>
                </a:cxn>
                <a:cxn ang="0">
                  <a:pos x="11" y="0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7" name="Freeform 111"/>
            <p:cNvSpPr>
              <a:spLocks/>
            </p:cNvSpPr>
            <p:nvPr/>
          </p:nvSpPr>
          <p:spPr bwMode="invGray">
            <a:xfrm>
              <a:off x="3022" y="2005"/>
              <a:ext cx="15" cy="1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9" y="18"/>
                </a:cxn>
                <a:cxn ang="0">
                  <a:pos x="11" y="0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8" name="Freeform 112"/>
            <p:cNvSpPr>
              <a:spLocks/>
            </p:cNvSpPr>
            <p:nvPr/>
          </p:nvSpPr>
          <p:spPr bwMode="invGray">
            <a:xfrm>
              <a:off x="4162" y="2021"/>
              <a:ext cx="18" cy="3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8" y="16"/>
                </a:cxn>
                <a:cxn ang="0">
                  <a:pos x="0" y="34"/>
                </a:cxn>
                <a:cxn ang="0">
                  <a:pos x="16" y="40"/>
                </a:cxn>
                <a:cxn ang="0">
                  <a:pos x="24" y="0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9" name="Freeform 113"/>
            <p:cNvSpPr>
              <a:spLocks/>
            </p:cNvSpPr>
            <p:nvPr/>
          </p:nvSpPr>
          <p:spPr bwMode="invGray">
            <a:xfrm>
              <a:off x="3278" y="3473"/>
              <a:ext cx="31" cy="1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26" y="24"/>
                </a:cxn>
                <a:cxn ang="0">
                  <a:pos x="30" y="0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10" name="Freeform 114"/>
            <p:cNvSpPr>
              <a:spLocks/>
            </p:cNvSpPr>
            <p:nvPr/>
          </p:nvSpPr>
          <p:spPr bwMode="invGray">
            <a:xfrm>
              <a:off x="3318" y="3466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11" name="Freeform 115"/>
            <p:cNvSpPr>
              <a:spLocks/>
            </p:cNvSpPr>
            <p:nvPr/>
          </p:nvSpPr>
          <p:spPr bwMode="invGray">
            <a:xfrm>
              <a:off x="3251" y="3312"/>
              <a:ext cx="9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12" name="Freeform 116"/>
            <p:cNvSpPr>
              <a:spLocks/>
            </p:cNvSpPr>
            <p:nvPr/>
          </p:nvSpPr>
          <p:spPr bwMode="invGray">
            <a:xfrm>
              <a:off x="3311" y="3239"/>
              <a:ext cx="11" cy="1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3"/>
                </a:cxn>
                <a:cxn ang="0">
                  <a:pos x="12" y="24"/>
                </a:cxn>
                <a:cxn ang="0">
                  <a:pos x="6" y="0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13" name="Freeform 117"/>
            <p:cNvSpPr>
              <a:spLocks/>
            </p:cNvSpPr>
            <p:nvPr/>
          </p:nvSpPr>
          <p:spPr bwMode="invGray">
            <a:xfrm>
              <a:off x="3287" y="3238"/>
              <a:ext cx="11" cy="1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3"/>
                </a:cxn>
                <a:cxn ang="0">
                  <a:pos x="12" y="24"/>
                </a:cxn>
                <a:cxn ang="0">
                  <a:pos x="6" y="0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14" name="Freeform 118"/>
            <p:cNvSpPr>
              <a:spLocks/>
            </p:cNvSpPr>
            <p:nvPr/>
          </p:nvSpPr>
          <p:spPr bwMode="invGray">
            <a:xfrm>
              <a:off x="3276" y="3260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15" name="Freeform 119"/>
            <p:cNvSpPr>
              <a:spLocks/>
            </p:cNvSpPr>
            <p:nvPr/>
          </p:nvSpPr>
          <p:spPr bwMode="invGray">
            <a:xfrm>
              <a:off x="3251" y="3294"/>
              <a:ext cx="9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16" name="Freeform 120"/>
            <p:cNvSpPr>
              <a:spLocks/>
            </p:cNvSpPr>
            <p:nvPr/>
          </p:nvSpPr>
          <p:spPr bwMode="invGray">
            <a:xfrm>
              <a:off x="3270" y="3281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17" name="Freeform 121"/>
            <p:cNvSpPr>
              <a:spLocks/>
            </p:cNvSpPr>
            <p:nvPr/>
          </p:nvSpPr>
          <p:spPr bwMode="invGray">
            <a:xfrm>
              <a:off x="2537" y="2293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18" name="Freeform 122"/>
            <p:cNvSpPr>
              <a:spLocks/>
            </p:cNvSpPr>
            <p:nvPr/>
          </p:nvSpPr>
          <p:spPr bwMode="invGray">
            <a:xfrm>
              <a:off x="2476" y="2259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19" name="Freeform 123"/>
            <p:cNvSpPr>
              <a:spLocks/>
            </p:cNvSpPr>
            <p:nvPr/>
          </p:nvSpPr>
          <p:spPr bwMode="invGray">
            <a:xfrm>
              <a:off x="2238" y="2042"/>
              <a:ext cx="2060" cy="1644"/>
            </a:xfrm>
            <a:custGeom>
              <a:avLst/>
              <a:gdLst/>
              <a:ahLst/>
              <a:cxnLst>
                <a:cxn ang="0">
                  <a:pos x="452" y="653"/>
                </a:cxn>
                <a:cxn ang="0">
                  <a:pos x="333" y="595"/>
                </a:cxn>
                <a:cxn ang="0">
                  <a:pos x="158" y="645"/>
                </a:cxn>
                <a:cxn ang="0">
                  <a:pos x="46" y="759"/>
                </a:cxn>
                <a:cxn ang="0">
                  <a:pos x="12" y="941"/>
                </a:cxn>
                <a:cxn ang="0">
                  <a:pos x="146" y="1059"/>
                </a:cxn>
                <a:cxn ang="0">
                  <a:pos x="308" y="1041"/>
                </a:cxn>
                <a:cxn ang="0">
                  <a:pos x="396" y="1138"/>
                </a:cxn>
                <a:cxn ang="0">
                  <a:pos x="452" y="1447"/>
                </a:cxn>
                <a:cxn ang="0">
                  <a:pos x="497" y="1628"/>
                </a:cxn>
                <a:cxn ang="0">
                  <a:pos x="704" y="1574"/>
                </a:cxn>
                <a:cxn ang="0">
                  <a:pos x="817" y="1380"/>
                </a:cxn>
                <a:cxn ang="0">
                  <a:pos x="885" y="1153"/>
                </a:cxn>
                <a:cxn ang="0">
                  <a:pos x="998" y="999"/>
                </a:cxn>
                <a:cxn ang="0">
                  <a:pos x="796" y="856"/>
                </a:cxn>
                <a:cxn ang="0">
                  <a:pos x="817" y="819"/>
                </a:cxn>
                <a:cxn ang="0">
                  <a:pos x="1003" y="916"/>
                </a:cxn>
                <a:cxn ang="0">
                  <a:pos x="1098" y="792"/>
                </a:cxn>
                <a:cxn ang="0">
                  <a:pos x="1046" y="763"/>
                </a:cxn>
                <a:cxn ang="0">
                  <a:pos x="929" y="716"/>
                </a:cxn>
                <a:cxn ang="0">
                  <a:pos x="1141" y="761"/>
                </a:cxn>
                <a:cxn ang="0">
                  <a:pos x="1296" y="852"/>
                </a:cxn>
                <a:cxn ang="0">
                  <a:pos x="1373" y="1033"/>
                </a:cxn>
                <a:cxn ang="0">
                  <a:pos x="1608" y="847"/>
                </a:cxn>
                <a:cxn ang="0">
                  <a:pos x="1704" y="1030"/>
                </a:cxn>
                <a:cxn ang="0">
                  <a:pos x="1707" y="874"/>
                </a:cxn>
                <a:cxn ang="0">
                  <a:pos x="1759" y="800"/>
                </a:cxn>
                <a:cxn ang="0">
                  <a:pos x="1783" y="544"/>
                </a:cxn>
                <a:cxn ang="0">
                  <a:pos x="1824" y="528"/>
                </a:cxn>
                <a:cxn ang="0">
                  <a:pos x="1844" y="427"/>
                </a:cxn>
                <a:cxn ang="0">
                  <a:pos x="1805" y="226"/>
                </a:cxn>
                <a:cxn ang="0">
                  <a:pos x="1899" y="108"/>
                </a:cxn>
                <a:cxn ang="0">
                  <a:pos x="1947" y="209"/>
                </a:cxn>
                <a:cxn ang="0">
                  <a:pos x="1943" y="123"/>
                </a:cxn>
                <a:cxn ang="0">
                  <a:pos x="1975" y="51"/>
                </a:cxn>
                <a:cxn ang="0">
                  <a:pos x="2038" y="0"/>
                </a:cxn>
                <a:cxn ang="0">
                  <a:pos x="1820" y="63"/>
                </a:cxn>
                <a:cxn ang="0">
                  <a:pos x="1583" y="83"/>
                </a:cxn>
                <a:cxn ang="0">
                  <a:pos x="1349" y="30"/>
                </a:cxn>
                <a:cxn ang="0">
                  <a:pos x="1132" y="65"/>
                </a:cxn>
                <a:cxn ang="0">
                  <a:pos x="1040" y="170"/>
                </a:cxn>
                <a:cxn ang="0">
                  <a:pos x="926" y="137"/>
                </a:cxn>
                <a:cxn ang="0">
                  <a:pos x="758" y="183"/>
                </a:cxn>
                <a:cxn ang="0">
                  <a:pos x="667" y="140"/>
                </a:cxn>
                <a:cxn ang="0">
                  <a:pos x="364" y="248"/>
                </a:cxn>
                <a:cxn ang="0">
                  <a:pos x="535" y="213"/>
                </a:cxn>
                <a:cxn ang="0">
                  <a:pos x="638" y="276"/>
                </a:cxn>
                <a:cxn ang="0">
                  <a:pos x="443" y="357"/>
                </a:cxn>
                <a:cxn ang="0">
                  <a:pos x="275" y="416"/>
                </a:cxn>
                <a:cxn ang="0">
                  <a:pos x="167" y="537"/>
                </a:cxn>
                <a:cxn ang="0">
                  <a:pos x="283" y="552"/>
                </a:cxn>
                <a:cxn ang="0">
                  <a:pos x="381" y="573"/>
                </a:cxn>
                <a:cxn ang="0">
                  <a:pos x="493" y="590"/>
                </a:cxn>
                <a:cxn ang="0">
                  <a:pos x="487" y="512"/>
                </a:cxn>
                <a:cxn ang="0">
                  <a:pos x="592" y="548"/>
                </a:cxn>
                <a:cxn ang="0">
                  <a:pos x="686" y="470"/>
                </a:cxn>
                <a:cxn ang="0">
                  <a:pos x="772" y="480"/>
                </a:cxn>
                <a:cxn ang="0">
                  <a:pos x="639" y="598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477000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fld id="{D0A56980-6D17-49BF-B751-F1E12B98368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705600" y="6477000"/>
            <a:ext cx="2286000" cy="16827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657600" y="6477000"/>
            <a:ext cx="2133600" cy="168275"/>
          </a:xfrm>
        </p:spPr>
        <p:txBody>
          <a:bodyPr/>
          <a:lstStyle>
            <a:lvl1pPr algn="ctr">
              <a:defRPr/>
            </a:lvl1pPr>
          </a:lstStyle>
          <a:p>
            <a:fld id="{39E84689-D2A5-4BE4-BD32-A384FEC91FC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4103" name="Picture 7" descr="artplus_nature_naturalcity42_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70450" y="3167063"/>
            <a:ext cx="4425950" cy="2989262"/>
          </a:xfrm>
          <a:prstGeom prst="rect">
            <a:avLst/>
          </a:prstGeom>
          <a:noFill/>
        </p:spPr>
      </p:pic>
      <p:pic>
        <p:nvPicPr>
          <p:cNvPr id="4108" name="Picture 12" descr="artplus_nature_naturalcity42_i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56425" y="3352800"/>
            <a:ext cx="1654175" cy="877888"/>
          </a:xfrm>
          <a:prstGeom prst="rect">
            <a:avLst/>
          </a:prstGeom>
          <a:noFill/>
        </p:spPr>
      </p:pic>
      <p:pic>
        <p:nvPicPr>
          <p:cNvPr id="4106" name="Picture 10" descr="artplus_nature_naturalcity42_c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296400" y="2895600"/>
            <a:ext cx="1112838" cy="866775"/>
          </a:xfrm>
          <a:prstGeom prst="rect">
            <a:avLst/>
          </a:prstGeom>
          <a:noFill/>
        </p:spPr>
      </p:pic>
      <p:pic>
        <p:nvPicPr>
          <p:cNvPr id="4109" name="Picture 13" descr="artplus_nature_naturalcity42_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4275" y="4594225"/>
            <a:ext cx="4911725" cy="1882775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4419600"/>
            <a:ext cx="6400800" cy="1143000"/>
          </a:xfrm>
        </p:spPr>
        <p:txBody>
          <a:bodyPr/>
          <a:lstStyle>
            <a:lvl1pPr algn="l">
              <a:defRPr sz="43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5715000"/>
            <a:ext cx="64008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 b="1" i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222" name="Text Box 126"/>
          <p:cNvSpPr txBox="1">
            <a:spLocks noChangeArrowheads="1"/>
          </p:cNvSpPr>
          <p:nvPr/>
        </p:nvSpPr>
        <p:spPr bwMode="auto">
          <a:xfrm>
            <a:off x="8007350" y="152400"/>
            <a:ext cx="984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000000"/>
                </a:solidFill>
                <a:latin typeface="Verdana" pitchFamily="34" charset="0"/>
              </a:rPr>
              <a:t>LOGO</a:t>
            </a:r>
          </a:p>
        </p:txBody>
      </p:sp>
      <p:pic>
        <p:nvPicPr>
          <p:cNvPr id="4105" name="Picture 9" descr="artplus_nature_naturalcity42_b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95888" y="3097213"/>
            <a:ext cx="2971800" cy="571500"/>
          </a:xfrm>
          <a:prstGeom prst="rect">
            <a:avLst/>
          </a:prstGeom>
          <a:noFill/>
        </p:spPr>
      </p:pic>
      <p:pic>
        <p:nvPicPr>
          <p:cNvPr id="4104" name="Picture 8" descr="artplus_nature_naturalcity42_e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943600" y="1993900"/>
            <a:ext cx="1546225" cy="1663700"/>
          </a:xfrm>
          <a:prstGeom prst="rect">
            <a:avLst/>
          </a:prstGeom>
          <a:noFill/>
        </p:spPr>
      </p:pic>
      <p:pic>
        <p:nvPicPr>
          <p:cNvPr id="4107" name="Picture 11" descr="artplus_nature_naturalcity42_d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6100" y="2862263"/>
            <a:ext cx="623888" cy="579437"/>
          </a:xfrm>
          <a:prstGeom prst="rect">
            <a:avLst/>
          </a:prstGeom>
          <a:noFill/>
        </p:spPr>
      </p:pic>
      <p:pic>
        <p:nvPicPr>
          <p:cNvPr id="4224" name="Picture 128" descr="a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359900" y="95250"/>
            <a:ext cx="1803400" cy="2070100"/>
          </a:xfrm>
          <a:prstGeom prst="rect">
            <a:avLst/>
          </a:prstGeom>
          <a:noFill/>
        </p:spPr>
      </p:pic>
      <p:pic>
        <p:nvPicPr>
          <p:cNvPr id="4225" name="Picture 129" descr="b_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204450" y="1968500"/>
            <a:ext cx="1079500" cy="469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37743E-6 L -0.21076 0.04787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00" y="240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300"/>
                            </p:stCondLst>
                            <p:childTnLst>
                              <p:par>
                                <p:cTn id="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81481E-6 C -0.08906 0.01505 -0.38802 0.03033 -0.53472 0.09075 C -0.68142 0.15116 -0.81198 0.322 -0.88055 0.36297 C -0.94913 0.40394 -0.93229 0.34237 -0.94583 0.33704 " pathEditMode="relative" rAng="0" ptsTypes="aaaa">
                                      <p:cBhvr>
                                        <p:cTn id="42" dur="2000" fill="hold"/>
                                        <p:tgtEl>
                                          <p:spTgt spid="4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500" y="202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.04629 C -0.07778 0.05393 -0.34948 0.0956 -0.46667 0.09166 C -0.58385 0.08773 -0.63611 -0.0007 -0.70278 0.02314 C -0.76944 0.04699 -0.83247 0.19027 -0.86667 0.23426 " pathEditMode="relative" rAng="0" ptsTypes="aaaa">
                                      <p:cBhvr>
                                        <p:cTn id="44" dur="2000" fill="hold"/>
                                        <p:tgtEl>
                                          <p:spTgt spid="4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00" y="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8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23" grpId="0" animBg="1"/>
      <p:bldP spid="4098" grpId="0"/>
      <p:bldP spid="409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56980-6D17-49BF-B751-F1E12B98368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84689-D2A5-4BE4-BD32-A384FEC91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56980-6D17-49BF-B751-F1E12B98368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84689-D2A5-4BE4-BD32-A384FEC91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D0A56980-6D17-49BF-B751-F1E12B98368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537325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39E84689-D2A5-4BE4-BD32-A384FEC91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56980-6D17-49BF-B751-F1E12B98368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84689-D2A5-4BE4-BD32-A384FEC91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56980-6D17-49BF-B751-F1E12B98368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84689-D2A5-4BE4-BD32-A384FEC91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56980-6D17-49BF-B751-F1E12B98368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84689-D2A5-4BE4-BD32-A384FEC91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56980-6D17-49BF-B751-F1E12B98368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84689-D2A5-4BE4-BD32-A384FEC91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56980-6D17-49BF-B751-F1E12B98368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84689-D2A5-4BE4-BD32-A384FEC91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56980-6D17-49BF-B751-F1E12B98368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84689-D2A5-4BE4-BD32-A384FEC91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56980-6D17-49BF-B751-F1E12B98368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84689-D2A5-4BE4-BD32-A384FEC91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56980-6D17-49BF-B751-F1E12B98368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84689-D2A5-4BE4-BD32-A384FEC91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23" Type="http://schemas.openxmlformats.org/officeDocument/2006/relationships/image" Target="../media/image10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Relationship Id="rId22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3" name="Picture 19" descr="1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6324600"/>
            <a:ext cx="9144000" cy="542925"/>
          </a:xfrm>
          <a:prstGeom prst="rect">
            <a:avLst/>
          </a:prstGeom>
          <a:noFill/>
        </p:spPr>
      </p:pic>
      <p:sp>
        <p:nvSpPr>
          <p:cNvPr id="1041" name="Rectangle 17"/>
          <p:cNvSpPr>
            <a:spLocks noChangeArrowheads="1"/>
          </p:cNvSpPr>
          <p:nvPr/>
        </p:nvSpPr>
        <p:spPr bwMode="gray">
          <a:xfrm>
            <a:off x="0" y="0"/>
            <a:ext cx="9144000" cy="12192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D0A56980-6D17-49BF-B751-F1E12B98368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9E84689-D2A5-4BE4-BD32-A384FEC91FC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3" name="Picture 9" descr="artplus_nature_naturalcity42_a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891463" y="5935663"/>
            <a:ext cx="1235075" cy="833437"/>
          </a:xfrm>
          <a:prstGeom prst="rect">
            <a:avLst/>
          </a:prstGeom>
          <a:noFill/>
        </p:spPr>
      </p:pic>
      <p:pic>
        <p:nvPicPr>
          <p:cNvPr id="1034" name="Picture 10" descr="artplus_nature_naturalcity42_b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1950" y="5916613"/>
            <a:ext cx="828675" cy="158750"/>
          </a:xfrm>
          <a:prstGeom prst="rect">
            <a:avLst/>
          </a:prstGeom>
          <a:noFill/>
        </p:spPr>
      </p:pic>
      <p:pic>
        <p:nvPicPr>
          <p:cNvPr id="1035" name="Picture 11" descr="artplus_nature_naturalcity42_e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1338" y="5608638"/>
            <a:ext cx="430212" cy="463550"/>
          </a:xfrm>
          <a:prstGeom prst="rect">
            <a:avLst/>
          </a:prstGeom>
          <a:noFill/>
        </p:spPr>
      </p:pic>
      <p:pic>
        <p:nvPicPr>
          <p:cNvPr id="1036" name="Picture 12" descr="artplus_nature_naturalcity42_d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8102600" y="5849938"/>
            <a:ext cx="173038" cy="161925"/>
          </a:xfrm>
          <a:prstGeom prst="rect">
            <a:avLst/>
          </a:prstGeom>
          <a:noFill/>
        </p:spPr>
      </p:pic>
      <p:pic>
        <p:nvPicPr>
          <p:cNvPr id="1037" name="Picture 13" descr="artplus_nature_naturalcity42_i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8469313" y="5969000"/>
            <a:ext cx="461962" cy="244475"/>
          </a:xfrm>
          <a:prstGeom prst="rect">
            <a:avLst/>
          </a:prstGeom>
          <a:noFill/>
        </p:spPr>
      </p:pic>
      <p:pic>
        <p:nvPicPr>
          <p:cNvPr id="1038" name="Picture 14" descr="artplus_nature_naturalcity42_c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8562975" y="5943600"/>
            <a:ext cx="309563" cy="241300"/>
          </a:xfrm>
          <a:prstGeom prst="rect">
            <a:avLst/>
          </a:prstGeom>
          <a:noFill/>
        </p:spPr>
      </p:pic>
      <p:pic>
        <p:nvPicPr>
          <p:cNvPr id="1039" name="Picture 15" descr="artplus_nature_naturalcity42_f"/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7926388" y="6334125"/>
            <a:ext cx="1370012" cy="52387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44" name="Picture 20" descr="a1"/>
          <p:cNvPicPr>
            <a:picLocks noChangeAspect="1" noChangeArrowheads="1"/>
          </p:cNvPicPr>
          <p:nvPr/>
        </p:nvPicPr>
        <p:blipFill>
          <a:blip r:embed="rId22" cstate="email"/>
          <a:srcRect/>
          <a:stretch>
            <a:fillRect/>
          </a:stretch>
        </p:blipFill>
        <p:spPr bwMode="auto">
          <a:xfrm>
            <a:off x="9625013" y="328613"/>
            <a:ext cx="942975" cy="1082675"/>
          </a:xfrm>
          <a:prstGeom prst="rect">
            <a:avLst/>
          </a:prstGeom>
          <a:noFill/>
        </p:spPr>
      </p:pic>
      <p:pic>
        <p:nvPicPr>
          <p:cNvPr id="1045" name="Picture 21" descr="b_1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0600" y="1371600"/>
            <a:ext cx="825500" cy="3587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C -0.09045 -0.01597 -0.36945 -0.08727 -0.54306 -0.09537 C -0.71667 -0.10347 -0.93785 -0.05879 -1.04167 -0.04907 " pathEditMode="relative" rAng="0" ptsTypes="aaa">
                                      <p:cBhvr>
                                        <p:cTn id="10" dur="2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00" y="-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8 0.05949 C 0.00625 0.0581 0.04097 0.0574 0.05399 0.05324 C 0.06701 0.04907 0.06632 0.04907 0.07638 0.03379 C 0.08628 0.01898 0.10538 -0.02269 0.11319 -0.03727 " pathEditMode="relative" rAng="0" ptsTypes="aaaa">
                                      <p:cBhvr>
                                        <p:cTn id="13" dur="2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00" y="-48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gpi.biysk.ru/encicl/articles/01/1000197/PH02472.jpg" TargetMode="External"/><Relationship Id="rId3" Type="http://schemas.openxmlformats.org/officeDocument/2006/relationships/image" Target="../media/image48.jpeg"/><Relationship Id="rId7" Type="http://schemas.openxmlformats.org/officeDocument/2006/relationships/image" Target="file:///E:\Setup\res\resC4EB87F5-0A01-022A-00BB-3F718087F835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11" Type="http://schemas.openxmlformats.org/officeDocument/2006/relationships/image" Target="../media/image52.jpeg"/><Relationship Id="rId5" Type="http://schemas.openxmlformats.org/officeDocument/2006/relationships/image" Target="../media/image49.png"/><Relationship Id="rId10" Type="http://schemas.openxmlformats.org/officeDocument/2006/relationships/hyperlink" Target="http://www.students.by/articles/02/1000259/1556_019.jpg" TargetMode="External"/><Relationship Id="rId4" Type="http://schemas.openxmlformats.org/officeDocument/2006/relationships/image" Target="http://dic.academic.ru/pictures/enc_biology/plants/ris._4_94.jpg" TargetMode="External"/><Relationship Id="rId9" Type="http://schemas.openxmlformats.org/officeDocument/2006/relationships/image" Target="../media/image5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hyperlink" Target="http://www.mirf.ru/Articles/14/2821/gatt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fpark.ru/Gifs/PEOPLE/M/MANWALK.gi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hyperlink" Target="http://murygina.ucoz.ru/_si/0/0994087.gif" TargetMode="External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10" Type="http://schemas.openxmlformats.org/officeDocument/2006/relationships/image" Target="../media/image28.png"/><Relationship Id="rId4" Type="http://schemas.openxmlformats.org/officeDocument/2006/relationships/image" Target="../media/image22.gif"/><Relationship Id="rId9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http://dic.academic.ru/pictures/wiki/files/69/Eryops1DB.jpg" TargetMode="External"/><Relationship Id="rId3" Type="http://schemas.openxmlformats.org/officeDocument/2006/relationships/image" Target="../media/image39.png"/><Relationship Id="rId7" Type="http://schemas.openxmlformats.org/officeDocument/2006/relationships/image" Target="../media/image41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http://www.alfawit.info/12.files/image002.jpg" TargetMode="External"/><Relationship Id="rId5" Type="http://schemas.openxmlformats.org/officeDocument/2006/relationships/image" Target="../media/image40.jpeg"/><Relationship Id="rId4" Type="http://schemas.openxmlformats.org/officeDocument/2006/relationships/hyperlink" Target="http://www.alfawit.info/12.files/image002.jpg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3.jpeg"/><Relationship Id="rId7" Type="http://schemas.openxmlformats.org/officeDocument/2006/relationships/image" Target="../media/image4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http://www.goldentime.ru/im_articles/pic_8_20.gif" TargetMode="External"/><Relationship Id="rId5" Type="http://schemas.openxmlformats.org/officeDocument/2006/relationships/image" Target="../media/image44.gif"/><Relationship Id="rId4" Type="http://schemas.openxmlformats.org/officeDocument/2006/relationships/image" Target="http://dic.academic.ru/pictures/wiki/files/69/Eryops1DB.jpg" TargetMode="External"/><Relationship Id="rId9" Type="http://schemas.openxmlformats.org/officeDocument/2006/relationships/image" Target="http://dic.academic.ru/pictures/enc_biology/plants/ris._4_94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-1" y="500042"/>
            <a:ext cx="8780084" cy="5643602"/>
            <a:chOff x="-1" y="500042"/>
            <a:chExt cx="8780084" cy="5643602"/>
          </a:xfrm>
        </p:grpSpPr>
        <p:sp>
          <p:nvSpPr>
            <p:cNvPr id="79" name="Прямоугольник 78"/>
            <p:cNvSpPr/>
            <p:nvPr/>
          </p:nvSpPr>
          <p:spPr>
            <a:xfrm>
              <a:off x="285720" y="500042"/>
              <a:ext cx="8494363" cy="200054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44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Тема урока:</a:t>
              </a:r>
            </a:p>
            <a:p>
              <a:pPr algn="ctr"/>
              <a:r>
                <a:rPr lang="ru-RU" sz="36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 </a:t>
              </a:r>
              <a:r>
                <a:rPr lang="ru-RU" sz="4000" b="1" spc="50" dirty="0" smtClean="0">
                  <a:ln w="11430"/>
                  <a:solidFill>
                    <a:srgbClr val="00206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«Этапы развития жизни на Земле».</a:t>
              </a:r>
              <a:endParaRPr lang="ru-RU" sz="4000" b="1" cap="none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 rot="16200000">
              <a:off x="2428876" y="1285876"/>
              <a:ext cx="357190" cy="52149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13032496">
              <a:off x="5849740" y="2448062"/>
              <a:ext cx="291672" cy="10506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12023662">
              <a:off x="6226657" y="2036655"/>
              <a:ext cx="304553" cy="5312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 rot="13695327">
              <a:off x="5199160" y="3180900"/>
              <a:ext cx="440637" cy="7819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 rot="10800000">
              <a:off x="-1" y="4357694"/>
              <a:ext cx="285719" cy="17859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" name="Picture 2" descr="http://900igr.net/datas/astronomija/Zemlja-planeta/0018-018-Etapy-razvitija-Zeml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590" y="1268760"/>
            <a:ext cx="8356865" cy="492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57158" y="1011939"/>
          <a:ext cx="8501121" cy="336028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43140"/>
                <a:gridCol w="2000264"/>
                <a:gridCol w="4357717"/>
              </a:tblGrid>
              <a:tr h="80843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Эры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Продолжительность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события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37325">
                <a:tc>
                  <a:txBody>
                    <a:bodyPr/>
                    <a:lstStyle/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Мезозойская</a:t>
                      </a:r>
                      <a:r>
                        <a:rPr lang="ru-RU" sz="2400" b="1" i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эра</a:t>
                      </a: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14414" y="142852"/>
            <a:ext cx="68584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Развитие жизни на Земле.</a:t>
            </a:r>
            <a:endParaRPr lang="ru-RU" sz="4000" b="1" cap="none" spc="0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571768" y="2035252"/>
            <a:ext cx="19287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248 до 65 млн. лет назад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500562" y="1857364"/>
            <a:ext cx="435771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Мезозой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эра рептилий и голосеменных растений. </a:t>
            </a:r>
          </a:p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Появляются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крокодилы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черепахи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первые млекопитающие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(яйцекладущие, сумчатые).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142876" y="3429000"/>
            <a:ext cx="7929586" cy="3214711"/>
            <a:chOff x="142876" y="3429000"/>
            <a:chExt cx="7929586" cy="3214711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142876" y="3429000"/>
              <a:ext cx="7929586" cy="3214711"/>
              <a:chOff x="142876" y="3429000"/>
              <a:chExt cx="7929586" cy="3214711"/>
            </a:xfrm>
          </p:grpSpPr>
          <p:grpSp>
            <p:nvGrpSpPr>
              <p:cNvPr id="23" name="Группа 22"/>
              <p:cNvGrpSpPr/>
              <p:nvPr/>
            </p:nvGrpSpPr>
            <p:grpSpPr>
              <a:xfrm>
                <a:off x="142876" y="3541244"/>
                <a:ext cx="7929586" cy="3102467"/>
                <a:chOff x="0" y="3541244"/>
                <a:chExt cx="7929586" cy="3102467"/>
              </a:xfrm>
            </p:grpSpPr>
            <p:pic>
              <p:nvPicPr>
                <p:cNvPr id="38914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0" y="4933109"/>
                  <a:ext cx="3357554" cy="14962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6" name="Picture 2" descr="http://dic.academic.ru/pictures/enc_biology/plants/ris._4_94.jpg"/>
                <p:cNvPicPr>
                  <a:picLocks noChangeAspect="1" noChangeArrowheads="1"/>
                </p:cNvPicPr>
                <p:nvPr/>
              </p:nvPicPr>
              <p:blipFill>
                <a:blip r:embed="rId3" r:link="rId4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0" contrast="30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708" y="3541244"/>
                  <a:ext cx="1908524" cy="298388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17" name="Группа 16"/>
                <p:cNvGrpSpPr/>
                <p:nvPr/>
              </p:nvGrpSpPr>
              <p:grpSpPr>
                <a:xfrm>
                  <a:off x="6000760" y="4457674"/>
                  <a:ext cx="1928826" cy="1543094"/>
                  <a:chOff x="380971" y="1362857"/>
                  <a:chExt cx="2571768" cy="2217398"/>
                </a:xfrm>
              </p:grpSpPr>
              <p:pic>
                <p:nvPicPr>
                  <p:cNvPr id="18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5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80971" y="1362857"/>
                    <a:ext cx="2571768" cy="173847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19" name="Прямоугольник 18"/>
                  <p:cNvSpPr/>
                  <p:nvPr/>
                </p:nvSpPr>
                <p:spPr>
                  <a:xfrm>
                    <a:off x="952475" y="3005304"/>
                    <a:ext cx="1383287" cy="57495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ru-RU" sz="2000" b="1" dirty="0" smtClean="0">
                        <a:latin typeface="Times New Roman" pitchFamily="18" charset="0"/>
                        <a:cs typeface="Times New Roman" pitchFamily="18" charset="0"/>
                      </a:rPr>
                      <a:t>Ехидна</a:t>
                    </a:r>
                    <a:endParaRPr lang="ru-RU" sz="2000" dirty="0"/>
                  </a:p>
                </p:txBody>
              </p:sp>
            </p:grpSp>
            <p:grpSp>
              <p:nvGrpSpPr>
                <p:cNvPr id="20" name="Группа 19"/>
                <p:cNvGrpSpPr/>
                <p:nvPr/>
              </p:nvGrpSpPr>
              <p:grpSpPr>
                <a:xfrm>
                  <a:off x="3391538" y="5314905"/>
                  <a:ext cx="2609222" cy="1328806"/>
                  <a:chOff x="1362130" y="4005359"/>
                  <a:chExt cx="3537884" cy="1963874"/>
                </a:xfrm>
              </p:grpSpPr>
              <p:pic>
                <p:nvPicPr>
                  <p:cNvPr id="21" name="pictureRes" descr="E:\Setup\res\resC4EB87F5-0A01-022A-00BB-3F718087F835"/>
                  <p:cNvPicPr>
                    <a:picLocks noChangeAspect="1" noChangeArrowheads="1"/>
                  </p:cNvPicPr>
                  <p:nvPr/>
                </p:nvPicPr>
                <p:blipFill>
                  <a:blip r:embed="rId6" r:link="rId7" cstate="email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lum bright="-20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362130" y="4005359"/>
                    <a:ext cx="3537884" cy="171448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22" name="Прямоугольник 21"/>
                  <p:cNvSpPr/>
                  <p:nvPr/>
                </p:nvSpPr>
                <p:spPr>
                  <a:xfrm>
                    <a:off x="2284689" y="5377901"/>
                    <a:ext cx="1660755" cy="591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ru-RU" sz="2000" b="1" dirty="0" smtClean="0">
                        <a:latin typeface="Times New Roman" pitchFamily="18" charset="0"/>
                        <a:cs typeface="Times New Roman" pitchFamily="18" charset="0"/>
                      </a:rPr>
                      <a:t>Утконос </a:t>
                    </a:r>
                    <a:endParaRPr lang="ru-RU" sz="2000" dirty="0"/>
                  </a:p>
                </p:txBody>
              </p:sp>
            </p:grpSp>
          </p:grpSp>
          <p:pic>
            <p:nvPicPr>
              <p:cNvPr id="38915" name="i-main-pic" descr="Картинка 33 из 16991">
                <a:hlinkClick r:id="rId8"/>
              </p:cNvPr>
              <p:cNvPicPr>
                <a:picLocks noChangeAspect="1" noChangeArrowheads="1"/>
              </p:cNvPicPr>
              <p:nvPr/>
            </p:nvPicPr>
            <p:blipFill>
              <a:blip r:embed="rId9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71736" y="3429000"/>
                <a:ext cx="1741037" cy="1857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4" name="Picture 4" descr="1556_019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11" cstate="email">
              <a:clrChange>
                <a:clrFrom>
                  <a:srgbClr val="FFFCF5"/>
                </a:clrFrom>
                <a:clrTo>
                  <a:srgbClr val="FFFCF5">
                    <a:alpha val="0"/>
                  </a:srgbClr>
                </a:clrTo>
              </a:clrChange>
              <a:lum bright="-20000"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9124" y="4214818"/>
              <a:ext cx="1665031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265" grpId="0"/>
      <p:bldP spid="112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57158" y="1011939"/>
          <a:ext cx="8501121" cy="37185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43140"/>
                <a:gridCol w="2000264"/>
                <a:gridCol w="4357717"/>
              </a:tblGrid>
              <a:tr h="74706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Эры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Продолжительность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события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84312">
                <a:tc>
                  <a:txBody>
                    <a:bodyPr/>
                    <a:lstStyle/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Мезозойская</a:t>
                      </a:r>
                      <a:r>
                        <a:rPr lang="ru-RU" sz="2400" b="1" i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эра</a:t>
                      </a: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8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14414" y="142852"/>
            <a:ext cx="68584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Развитие жизни на Земле.</a:t>
            </a:r>
            <a:endParaRPr lang="ru-RU" sz="4000" b="1" cap="none" spc="0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571768" y="2035252"/>
            <a:ext cx="19287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248 до 65 млн. лет назад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500562" y="1857364"/>
            <a:ext cx="435771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Появляются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археоптериксы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(предки птиц). В конце эры появляются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высшие млекопитающие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настоящие птицы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покрытосеменные растения.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Рептилии почти все в конце мезозоя вымирают.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67736" y="3357562"/>
            <a:ext cx="8841082" cy="3286148"/>
            <a:chOff x="67736" y="3357562"/>
            <a:chExt cx="8841082" cy="3286148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67736" y="3500438"/>
              <a:ext cx="3500462" cy="3143272"/>
              <a:chOff x="285720" y="3500438"/>
              <a:chExt cx="3500462" cy="3143272"/>
            </a:xfrm>
          </p:grpSpPr>
          <p:pic>
            <p:nvPicPr>
              <p:cNvPr id="39938" name="Picture 2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85720" y="3500438"/>
                <a:ext cx="3500462" cy="2857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7" name="Прямоугольник 16"/>
              <p:cNvSpPr/>
              <p:nvPr/>
            </p:nvSpPr>
            <p:spPr>
              <a:xfrm>
                <a:off x="928662" y="6243600"/>
                <a:ext cx="186781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Археоптерикс</a:t>
                </a:r>
                <a:r>
                  <a:rPr lang="ru-RU" i="1" u="sng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dirty="0"/>
              </a:p>
            </p:txBody>
          </p:sp>
        </p:grpSp>
        <p:grpSp>
          <p:nvGrpSpPr>
            <p:cNvPr id="25" name="Группа 24"/>
            <p:cNvGrpSpPr/>
            <p:nvPr/>
          </p:nvGrpSpPr>
          <p:grpSpPr>
            <a:xfrm>
              <a:off x="2000232" y="3357562"/>
              <a:ext cx="2571768" cy="1500198"/>
              <a:chOff x="3789852" y="4929198"/>
              <a:chExt cx="2786082" cy="1714512"/>
            </a:xfrm>
          </p:grpSpPr>
          <p:pic>
            <p:nvPicPr>
              <p:cNvPr id="39939" name="Picture 3" descr="gatt">
                <a:hlinkClick r:id="rId4"/>
              </p:cNvPr>
              <p:cNvPicPr>
                <a:picLocks noChangeAspect="1" noChangeArrowheads="1"/>
              </p:cNvPicPr>
              <p:nvPr/>
            </p:nvPicPr>
            <p:blipFill>
              <a:blip r:embed="rId5" cstate="email">
                <a:clrChange>
                  <a:clrFrom>
                    <a:srgbClr val="FFFCF5"/>
                  </a:clrFrom>
                  <a:clrTo>
                    <a:srgbClr val="FFFCF5">
                      <a:alpha val="0"/>
                    </a:srgbClr>
                  </a:clrTo>
                </a:clrChange>
                <a:lum bright="-20000" contrast="2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89852" y="4929198"/>
                <a:ext cx="2786082" cy="1542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" name="Прямоугольник 23"/>
              <p:cNvSpPr/>
              <p:nvPr/>
            </p:nvSpPr>
            <p:spPr>
              <a:xfrm>
                <a:off x="4844064" y="6243600"/>
                <a:ext cx="130324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b="1" dirty="0" err="1" smtClean="0">
                    <a:latin typeface="Times New Roman" pitchFamily="18" charset="0"/>
                    <a:cs typeface="Times New Roman" pitchFamily="18" charset="0"/>
                  </a:rPr>
                  <a:t>Геттерия</a:t>
                </a:r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dirty="0"/>
              </a:p>
            </p:txBody>
          </p:sp>
        </p:grpSp>
        <p:grpSp>
          <p:nvGrpSpPr>
            <p:cNvPr id="19" name="Группа 18"/>
            <p:cNvGrpSpPr/>
            <p:nvPr/>
          </p:nvGrpSpPr>
          <p:grpSpPr>
            <a:xfrm>
              <a:off x="3071802" y="4786322"/>
              <a:ext cx="3505191" cy="1757432"/>
              <a:chOff x="3071802" y="4786322"/>
              <a:chExt cx="3505191" cy="1757432"/>
            </a:xfrm>
          </p:grpSpPr>
          <p:sp>
            <p:nvSpPr>
              <p:cNvPr id="18" name="Прямоугольник 17"/>
              <p:cNvSpPr/>
              <p:nvPr/>
            </p:nvSpPr>
            <p:spPr>
              <a:xfrm>
                <a:off x="4286248" y="6143644"/>
                <a:ext cx="139557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b="1" dirty="0" err="1" smtClean="0">
                    <a:latin typeface="Times New Roman" pitchFamily="18" charset="0"/>
                    <a:cs typeface="Times New Roman" pitchFamily="18" charset="0"/>
                  </a:rPr>
                  <a:t>Цинодонт</a:t>
                </a:r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dirty="0"/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071802" y="4786322"/>
                <a:ext cx="3505191" cy="1556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30" name="Группа 29"/>
            <p:cNvGrpSpPr/>
            <p:nvPr/>
          </p:nvGrpSpPr>
          <p:grpSpPr>
            <a:xfrm>
              <a:off x="6465313" y="4814840"/>
              <a:ext cx="2443505" cy="1685994"/>
              <a:chOff x="6465313" y="4814840"/>
              <a:chExt cx="2443505" cy="1685994"/>
            </a:xfrm>
          </p:grpSpPr>
          <p:pic>
            <p:nvPicPr>
              <p:cNvPr id="22" name="Picture 2"/>
              <p:cNvPicPr>
                <a:picLocks noChangeAspect="1" noChangeArrowheads="1"/>
              </p:cNvPicPr>
              <p:nvPr/>
            </p:nvPicPr>
            <p:blipFill>
              <a:blip r:embed="rId7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65313" y="4814840"/>
                <a:ext cx="2443505" cy="1500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" name="Прямоугольник 28"/>
              <p:cNvSpPr/>
              <p:nvPr/>
            </p:nvSpPr>
            <p:spPr>
              <a:xfrm>
                <a:off x="7001602" y="6100724"/>
                <a:ext cx="17138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b="1" dirty="0" err="1" smtClean="0">
                    <a:latin typeface="Times New Roman" pitchFamily="18" charset="0"/>
                    <a:cs typeface="Times New Roman" pitchFamily="18" charset="0"/>
                  </a:rPr>
                  <a:t>Горгонопсид</a:t>
                </a:r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265" grpId="0"/>
      <p:bldP spid="112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57158" y="1011939"/>
          <a:ext cx="8501121" cy="4693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43140"/>
                <a:gridCol w="2000264"/>
                <a:gridCol w="4357717"/>
              </a:tblGrid>
              <a:tr h="74706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Эры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Продолжительность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события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84312">
                <a:tc>
                  <a:txBody>
                    <a:bodyPr/>
                    <a:lstStyle/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Кайнозойская</a:t>
                      </a:r>
                      <a:r>
                        <a:rPr lang="ru-RU" sz="2400" b="1" i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эра</a:t>
                      </a: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8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14414" y="142852"/>
            <a:ext cx="68584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Развитие жизни на Земле.</a:t>
            </a:r>
            <a:endParaRPr lang="ru-RU" sz="4000" b="1" cap="none" spc="0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571768" y="2035252"/>
            <a:ext cx="192879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65 млн. лет и до настоящего времени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500562" y="1857364"/>
            <a:ext cx="435771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Господствуют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млекопитающие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птицы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насекомые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покрытосеменные растения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Появляются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первые человекообразные обезьяны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формируются виды растений и животных, близкие к современным.</a:t>
            </a:r>
          </a:p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Конец эры – появление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человека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9" descr="Картинка 674 из 1736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88234">
            <a:off x="3622031" y="4281417"/>
            <a:ext cx="13081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265" grpId="0"/>
      <p:bldP spid="1126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Картинка 108 из 345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857190"/>
            <a:ext cx="1168984" cy="1000132"/>
          </a:xfrm>
          <a:prstGeom prst="roundRect">
            <a:avLst>
              <a:gd name="adj" fmla="val 8594"/>
            </a:avLst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20" name="Прямоугольник 19"/>
          <p:cNvSpPr/>
          <p:nvPr/>
        </p:nvSpPr>
        <p:spPr>
          <a:xfrm>
            <a:off x="1285852" y="428604"/>
            <a:ext cx="6572296" cy="714380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Какая наука изучает историю живых организмов по сохранившимся останкам?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357422" y="1500174"/>
            <a:ext cx="5143536" cy="57150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Палеонтология.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4" name="Группа 43"/>
          <p:cNvGrpSpPr/>
          <p:nvPr/>
        </p:nvGrpSpPr>
        <p:grpSpPr>
          <a:xfrm>
            <a:off x="357158" y="2643182"/>
            <a:ext cx="8382059" cy="3714776"/>
            <a:chOff x="357158" y="2643182"/>
            <a:chExt cx="8382059" cy="371477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158" y="2643182"/>
              <a:ext cx="2928958" cy="160360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000760" y="2643182"/>
              <a:ext cx="2738457" cy="164307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8992" y="4572008"/>
              <a:ext cx="2428892" cy="175285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4224" y="2643182"/>
              <a:ext cx="2190784" cy="1643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221" y="4464852"/>
              <a:ext cx="2524143" cy="1893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7" name="Picture 7"/>
            <p:cNvPicPr>
              <a:picLocks noChangeAspect="1" noChangeArrowheads="1"/>
            </p:cNvPicPr>
            <p:nvPr/>
          </p:nvPicPr>
          <p:blipFill>
            <a:blip r:embed="rId10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8" y="4578148"/>
              <a:ext cx="2652247" cy="1636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4"/>
          <p:cNvSpPr>
            <a:spLocks noChangeArrowheads="1"/>
          </p:cNvSpPr>
          <p:nvPr/>
        </p:nvSpPr>
        <p:spPr bwMode="auto">
          <a:xfrm>
            <a:off x="3357554" y="1357298"/>
            <a:ext cx="2428892" cy="45241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</a:rPr>
              <a:t>Эоны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571604" y="2285992"/>
            <a:ext cx="2428892" cy="428628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143504" y="2285992"/>
            <a:ext cx="2428892" cy="428628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углом 27"/>
          <p:cNvSpPr/>
          <p:nvPr/>
        </p:nvSpPr>
        <p:spPr>
          <a:xfrm rot="5400000">
            <a:off x="5935669" y="1387433"/>
            <a:ext cx="714375" cy="987441"/>
          </a:xfrm>
          <a:prstGeom prst="bentArrow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Стрелка углом 33"/>
          <p:cNvSpPr/>
          <p:nvPr/>
        </p:nvSpPr>
        <p:spPr>
          <a:xfrm rot="5400000" flipV="1">
            <a:off x="2435205" y="1374746"/>
            <a:ext cx="714375" cy="1012816"/>
          </a:xfrm>
          <a:prstGeom prst="bentArrow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954446" y="2285992"/>
            <a:ext cx="16888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Криптозой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519101" y="2285992"/>
            <a:ext cx="16961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Фанерозой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418155" y="2857496"/>
            <a:ext cx="28680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скрытая жизнь</a:t>
            </a:r>
            <a:endParaRPr lang="ru-RU" sz="2800" b="1" cap="none" spc="0" dirty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214942" y="2834342"/>
            <a:ext cx="243368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явная жизнь</a:t>
            </a:r>
            <a:endParaRPr lang="ru-RU" sz="2800" b="1" cap="none" spc="0" dirty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9" name="AutoShape 4"/>
          <p:cNvSpPr>
            <a:spLocks noChangeArrowheads="1"/>
          </p:cNvSpPr>
          <p:nvPr/>
        </p:nvSpPr>
        <p:spPr bwMode="auto">
          <a:xfrm>
            <a:off x="1714480" y="3500438"/>
            <a:ext cx="2143140" cy="428628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40000"/>
                <a:lumOff val="6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lvl="0" algn="ctr" eaLnBrk="0" hangingPunct="0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Архей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AutoShape 4"/>
          <p:cNvSpPr>
            <a:spLocks noChangeArrowheads="1"/>
          </p:cNvSpPr>
          <p:nvPr/>
        </p:nvSpPr>
        <p:spPr bwMode="auto">
          <a:xfrm>
            <a:off x="1714480" y="4071942"/>
            <a:ext cx="2143140" cy="428628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40000"/>
                <a:lumOff val="6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lvl="0" algn="ctr" eaLnBrk="0" hangingPunct="0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Протерозой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AutoShape 4"/>
          <p:cNvSpPr>
            <a:spLocks noChangeArrowheads="1"/>
          </p:cNvSpPr>
          <p:nvPr/>
        </p:nvSpPr>
        <p:spPr bwMode="auto">
          <a:xfrm>
            <a:off x="5286380" y="3500438"/>
            <a:ext cx="2143140" cy="428628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40000"/>
                <a:lumOff val="6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lvl="0" algn="ctr" eaLnBrk="0" hangingPunct="0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Палеозой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AutoShape 4"/>
          <p:cNvSpPr>
            <a:spLocks noChangeArrowheads="1"/>
          </p:cNvSpPr>
          <p:nvPr/>
        </p:nvSpPr>
        <p:spPr bwMode="auto">
          <a:xfrm>
            <a:off x="5286380" y="4071942"/>
            <a:ext cx="2143140" cy="428628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40000"/>
                <a:lumOff val="6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lvl="0" algn="ctr" eaLnBrk="0" hangingPunct="0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Мезозой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AutoShape 4"/>
          <p:cNvSpPr>
            <a:spLocks noChangeArrowheads="1"/>
          </p:cNvSpPr>
          <p:nvPr/>
        </p:nvSpPr>
        <p:spPr bwMode="auto">
          <a:xfrm>
            <a:off x="5286380" y="4643446"/>
            <a:ext cx="2143140" cy="428628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40000"/>
                <a:lumOff val="6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lvl="0" algn="ctr" eaLnBrk="0" hangingPunct="0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Кайнозой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14414" y="220784"/>
            <a:ext cx="68584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Развитие жизни на Земле.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 animBg="1"/>
      <p:bldP spid="25" grpId="0" animBg="1"/>
      <p:bldP spid="28" grpId="0" animBg="1"/>
      <p:bldP spid="34" grpId="0" animBg="1"/>
      <p:bldP spid="35" grpId="0"/>
      <p:bldP spid="36" grpId="0"/>
      <p:bldP spid="37" grpId="0"/>
      <p:bldP spid="38" grpId="0"/>
      <p:bldP spid="39" grpId="0" animBg="1"/>
      <p:bldP spid="40" grpId="0" animBg="1"/>
      <p:bldP spid="41" grpId="0" animBg="1"/>
      <p:bldP spid="42" grpId="0" animBg="1"/>
      <p:bldP spid="43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57158" y="1011939"/>
          <a:ext cx="8501121" cy="300259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43140"/>
                <a:gridCol w="2000264"/>
                <a:gridCol w="4357717"/>
              </a:tblGrid>
              <a:tr h="80892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Эры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Продолжительность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события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79639">
                <a:tc>
                  <a:txBody>
                    <a:bodyPr/>
                    <a:lstStyle/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Архейская эра</a:t>
                      </a: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14414" y="142852"/>
            <a:ext cx="68584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Развитие жизни на Земле.</a:t>
            </a:r>
            <a:endParaRPr lang="ru-RU" sz="4000" b="1" cap="none" spc="0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571768" y="2035252"/>
            <a:ext cx="19287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3,5 до 2,5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млрд. лет назад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500562" y="1928802"/>
            <a:ext cx="435771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Эра прокариот: 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бактерий</a:t>
            </a:r>
            <a:r>
              <a:rPr kumimoji="0" lang="ru-RU" sz="2400" b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400" b="0" i="1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цианобактерий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Появляется фотосинтез, и как следствие этого в атмосфере начинает накапливаться кислород.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214991" y="4000504"/>
            <a:ext cx="6616463" cy="2502589"/>
            <a:chOff x="1214991" y="4000504"/>
            <a:chExt cx="6616463" cy="2502589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1214991" y="4000504"/>
              <a:ext cx="6616463" cy="2428877"/>
              <a:chOff x="1214991" y="4000504"/>
              <a:chExt cx="6616463" cy="2428877"/>
            </a:xfrm>
          </p:grpSpPr>
          <p:pic>
            <p:nvPicPr>
              <p:cNvPr id="11267" name="Picture 3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14991" y="4000504"/>
                <a:ext cx="3071257" cy="2071702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pic>
            <p:nvPicPr>
              <p:cNvPr id="11268" name="Picture 4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2000" y="4357694"/>
                <a:ext cx="3259454" cy="2071687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</p:grpSp>
        <p:sp>
          <p:nvSpPr>
            <p:cNvPr id="10" name="Прямоугольник 9"/>
            <p:cNvSpPr/>
            <p:nvPr/>
          </p:nvSpPr>
          <p:spPr>
            <a:xfrm>
              <a:off x="1622376" y="6072206"/>
              <a:ext cx="2092368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200" b="1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Строматолиты</a:t>
              </a:r>
              <a:endParaRPr lang="ru-RU" sz="2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33027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265" grpId="0"/>
      <p:bldP spid="112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57158" y="1011939"/>
          <a:ext cx="8501121" cy="5059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43140"/>
                <a:gridCol w="2000264"/>
                <a:gridCol w="4357717"/>
              </a:tblGrid>
              <a:tr h="40616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Эры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Продолжительность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события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08547">
                <a:tc>
                  <a:txBody>
                    <a:bodyPr/>
                    <a:lstStyle/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i="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Протерозой-ская</a:t>
                      </a:r>
                      <a:r>
                        <a:rPr lang="ru-RU" sz="2400" b="1" i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эра</a:t>
                      </a: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14414" y="142852"/>
            <a:ext cx="68584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Развитие жизни на Земле.</a:t>
            </a:r>
            <a:endParaRPr lang="ru-RU" sz="4000" b="1" cap="none" spc="0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571768" y="2035252"/>
            <a:ext cx="19287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2,5 млрд.  до 534 млн. лет назад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500562" y="1857364"/>
            <a:ext cx="435771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озонового слоя. Появляются </a:t>
            </a: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первые эукариоты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lang="ru-RU" sz="2400" i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одноклеточные водоросли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lang="ru-RU" sz="2400" i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простейшие.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Начался процесс почвообразования. Появился половой процесс и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многоклеточность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Конец эры – </a:t>
            </a: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разнообразие эукариот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(простейшие, медузы, водоросли, губки, кораллы, кольчатые черви.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265" grpId="0"/>
      <p:bldP spid="112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57158" y="1011939"/>
          <a:ext cx="8501121" cy="289870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43140"/>
                <a:gridCol w="2000264"/>
                <a:gridCol w="4357717"/>
              </a:tblGrid>
              <a:tr h="55562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Эры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Продолжительность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события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075747">
                <a:tc>
                  <a:txBody>
                    <a:bodyPr/>
                    <a:lstStyle/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Палеозойская</a:t>
                      </a:r>
                      <a:r>
                        <a:rPr lang="ru-RU" sz="2400" b="1" i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эра</a:t>
                      </a: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14414" y="142852"/>
            <a:ext cx="68584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Развитие жизни на Земле.</a:t>
            </a:r>
            <a:endParaRPr lang="ru-RU" sz="4000" b="1" cap="none" spc="0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571768" y="2035252"/>
            <a:ext cx="19287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534 до 248 млн. лет назад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500562" y="1857364"/>
            <a:ext cx="435771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Земле появились </a:t>
            </a:r>
            <a:r>
              <a:rPr lang="ru-RU" sz="2400" i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трилобиты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также организмы, обладающие минеральными скелетами (фораминиферы, моллюски).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285720" y="4000504"/>
            <a:ext cx="8247695" cy="2286016"/>
            <a:chOff x="785786" y="4857760"/>
            <a:chExt cx="6849780" cy="1685994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785786" y="4857760"/>
              <a:ext cx="6849780" cy="1614556"/>
              <a:chOff x="714348" y="4857760"/>
              <a:chExt cx="6849780" cy="1614556"/>
            </a:xfrm>
          </p:grpSpPr>
          <p:grpSp>
            <p:nvGrpSpPr>
              <p:cNvPr id="10" name="Группа 9"/>
              <p:cNvGrpSpPr/>
              <p:nvPr/>
            </p:nvGrpSpPr>
            <p:grpSpPr>
              <a:xfrm>
                <a:off x="2850223" y="5143512"/>
                <a:ext cx="3286148" cy="1328804"/>
                <a:chOff x="564207" y="5143512"/>
                <a:chExt cx="3286148" cy="1328804"/>
              </a:xfrm>
            </p:grpSpPr>
            <p:pic>
              <p:nvPicPr>
                <p:cNvPr id="1026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email">
                  <a:clrChange>
                    <a:clrFrom>
                      <a:srgbClr val="010101"/>
                    </a:clrFrom>
                    <a:clrTo>
                      <a:srgbClr val="010101">
                        <a:alpha val="0"/>
                      </a:srgbClr>
                    </a:clrTo>
                  </a:clrChange>
                  <a:lum bright="-10000" contrast="10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4207" y="5143512"/>
                  <a:ext cx="3286148" cy="101369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8" name="Прямоугольник 7"/>
                <p:cNvSpPr/>
                <p:nvPr/>
              </p:nvSpPr>
              <p:spPr>
                <a:xfrm>
                  <a:off x="1343861" y="6072206"/>
                  <a:ext cx="2013693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2000" b="1" dirty="0" smtClean="0">
                      <a:latin typeface="Times New Roman" pitchFamily="18" charset="0"/>
                      <a:ea typeface="Times New Roman" pitchFamily="18" charset="0"/>
                      <a:cs typeface="Times New Roman" pitchFamily="18" charset="0"/>
                    </a:rPr>
                    <a:t>фораминиферы</a:t>
                  </a:r>
                  <a:endParaRPr lang="ru-RU" sz="2000" b="1" dirty="0"/>
                </a:p>
              </p:txBody>
            </p:sp>
          </p:grpSp>
          <p:pic>
            <p:nvPicPr>
              <p:cNvPr id="1027" name="Picture 3" descr="trilobite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4348" y="4857760"/>
                <a:ext cx="1873250" cy="137160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152400" dist="12000" dir="900000" sy="98000" kx="110000" ky="200000" algn="tl" rotWithShape="0">
                  <a:srgbClr val="000000">
                    <a:alpha val="30000"/>
                  </a:srgbClr>
                </a:outerShdw>
              </a:effectLst>
              <a:scene3d>
                <a:camera prst="perspectiveRelaxed">
                  <a:rot lat="19800000" lon="1200000" rev="20820000"/>
                </a:camera>
                <a:lightRig rig="threePt" dir="t"/>
              </a:scene3d>
              <a:sp3d contourW="6350" prstMaterial="matte">
                <a:bevelT w="101600" h="101600"/>
                <a:contourClr>
                  <a:srgbClr val="969696"/>
                </a:contourClr>
              </a:sp3d>
            </p:spPr>
          </p:pic>
          <p:pic>
            <p:nvPicPr>
              <p:cNvPr id="1028" name="Picture 4" descr="ammonite24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A1957D"/>
                  </a:clrFrom>
                  <a:clrTo>
                    <a:srgbClr val="A195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0015" y="5000636"/>
                <a:ext cx="1154113" cy="1168399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152400" dist="12000" dir="900000" sy="98000" kx="110000" ky="200000" algn="tl" rotWithShape="0">
                  <a:srgbClr val="000000">
                    <a:alpha val="30000"/>
                  </a:srgbClr>
                </a:outerShdw>
              </a:effectLst>
              <a:scene3d>
                <a:camera prst="perspectiveRelaxed">
                  <a:rot lat="19800000" lon="1200000" rev="20820000"/>
                </a:camera>
                <a:lightRig rig="threePt" dir="t"/>
              </a:scene3d>
              <a:sp3d contourW="6350" prstMaterial="matte">
                <a:bevelT w="101600" h="101600"/>
                <a:contourClr>
                  <a:srgbClr val="969696"/>
                </a:contourClr>
              </a:sp3d>
            </p:spPr>
          </p:pic>
        </p:grpSp>
        <p:sp>
          <p:nvSpPr>
            <p:cNvPr id="14" name="Прямоугольник 13"/>
            <p:cNvSpPr/>
            <p:nvPr/>
          </p:nvSpPr>
          <p:spPr>
            <a:xfrm>
              <a:off x="928662" y="6143644"/>
              <a:ext cx="14798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трилобиты</a:t>
              </a:r>
              <a:endParaRPr lang="ru-RU" sz="2000" b="1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263827" y="6072206"/>
              <a:ext cx="122623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моллюск</a:t>
              </a:r>
              <a:endParaRPr lang="ru-RU" sz="2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265" grpId="0"/>
      <p:bldP spid="112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57158" y="1011939"/>
          <a:ext cx="8501121" cy="306000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43140"/>
                <a:gridCol w="2000264"/>
                <a:gridCol w="4357717"/>
              </a:tblGrid>
              <a:tr h="85203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Эры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Продолжительность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события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07970">
                <a:tc>
                  <a:txBody>
                    <a:bodyPr/>
                    <a:lstStyle/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Палеозойская</a:t>
                      </a:r>
                      <a:r>
                        <a:rPr lang="ru-RU" sz="2400" b="1" i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эра</a:t>
                      </a: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8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14414" y="142852"/>
            <a:ext cx="68584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Развитие жизни на Земле.</a:t>
            </a:r>
            <a:endParaRPr lang="ru-RU" sz="4000" b="1" cap="none" spc="0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571768" y="2035252"/>
            <a:ext cx="19287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534 до 248 млн. лет назад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500562" y="1785926"/>
            <a:ext cx="435771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Появляются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ракоскорпионы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иглокожие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первые настоящие позвоночные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Важнейшее событие – выход растений, грибов и животных на сушу.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357158" y="4269911"/>
            <a:ext cx="8215370" cy="1802295"/>
            <a:chOff x="214282" y="4214818"/>
            <a:chExt cx="8215370" cy="1802295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214282" y="4357694"/>
              <a:ext cx="2763427" cy="1642806"/>
              <a:chOff x="928662" y="5143512"/>
              <a:chExt cx="2500330" cy="1471680"/>
            </a:xfrm>
          </p:grpSpPr>
          <p:pic>
            <p:nvPicPr>
              <p:cNvPr id="2050" name="Picture 2" descr="edfc4014fa2b"/>
              <p:cNvPicPr>
                <a:picLocks noChangeAspect="1" noChangeArrowheads="1"/>
              </p:cNvPicPr>
              <p:nvPr/>
            </p:nvPicPr>
            <p:blipFill>
              <a:blip r:embed="rId2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30000" contrast="2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8662" y="5143512"/>
                <a:ext cx="2500330" cy="13034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" name="Прямоугольник 12"/>
              <p:cNvSpPr/>
              <p:nvPr/>
            </p:nvSpPr>
            <p:spPr>
              <a:xfrm>
                <a:off x="1101566" y="6215082"/>
                <a:ext cx="182736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ракоскорпион</a:t>
                </a:r>
                <a:endParaRPr lang="ru-RU" sz="2000" b="1" dirty="0"/>
              </a:p>
            </p:txBody>
          </p:sp>
        </p:grpSp>
        <p:grpSp>
          <p:nvGrpSpPr>
            <p:cNvPr id="18" name="Группа 17"/>
            <p:cNvGrpSpPr/>
            <p:nvPr/>
          </p:nvGrpSpPr>
          <p:grpSpPr>
            <a:xfrm>
              <a:off x="5759954" y="4500570"/>
              <a:ext cx="2669698" cy="1483317"/>
              <a:chOff x="3714744" y="4695297"/>
              <a:chExt cx="2415525" cy="1328805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14744" y="4695297"/>
                <a:ext cx="1043716" cy="10371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lum bright="-10000" contrast="2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29158" y="4695298"/>
                <a:ext cx="1201111" cy="1012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7" name="Прямоугольник 16"/>
              <p:cNvSpPr/>
              <p:nvPr/>
            </p:nvSpPr>
            <p:spPr>
              <a:xfrm>
                <a:off x="4221771" y="5623992"/>
                <a:ext cx="142179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иглокожие</a:t>
                </a:r>
                <a:endParaRPr lang="ru-RU" sz="2000" b="1" dirty="0"/>
              </a:p>
            </p:txBody>
          </p:sp>
        </p:grpSp>
        <p:grpSp>
          <p:nvGrpSpPr>
            <p:cNvPr id="21" name="Группа 20"/>
            <p:cNvGrpSpPr/>
            <p:nvPr/>
          </p:nvGrpSpPr>
          <p:grpSpPr>
            <a:xfrm>
              <a:off x="3107943" y="4214818"/>
              <a:ext cx="2535627" cy="1802295"/>
              <a:chOff x="4021664" y="4832459"/>
              <a:chExt cx="2294218" cy="1614556"/>
            </a:xfrm>
          </p:grpSpPr>
          <p:pic>
            <p:nvPicPr>
              <p:cNvPr id="2053" name="Picture 5" descr="есчел рыбы"/>
              <p:cNvPicPr>
                <a:picLocks noChangeAspect="1" noChangeArrowheads="1"/>
              </p:cNvPicPr>
              <p:nvPr/>
            </p:nvPicPr>
            <p:blipFill>
              <a:blip r:embed="rId5" cstate="email">
                <a:lum bright="-20000" contrast="2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43469" y="4832459"/>
                <a:ext cx="1967900" cy="1285884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152400" dist="12000" dir="900000" sy="98000" kx="110000" ky="200000" algn="tl" rotWithShape="0">
                  <a:srgbClr val="000000">
                    <a:alpha val="30000"/>
                  </a:srgbClr>
                </a:outerShdw>
              </a:effectLst>
              <a:scene3d>
                <a:camera prst="perspectiveRelaxed">
                  <a:rot lat="19800000" lon="1200000" rev="20820000"/>
                </a:camera>
                <a:lightRig rig="threePt" dir="t"/>
              </a:scene3d>
              <a:sp3d contourW="6350" prstMaterial="matte">
                <a:bevelT w="101600" h="101600"/>
                <a:contourClr>
                  <a:srgbClr val="969696"/>
                </a:contourClr>
              </a:sp3d>
            </p:spPr>
          </p:pic>
          <p:sp>
            <p:nvSpPr>
              <p:cNvPr id="20" name="Прямоугольник 19"/>
              <p:cNvSpPr/>
              <p:nvPr/>
            </p:nvSpPr>
            <p:spPr>
              <a:xfrm>
                <a:off x="4021664" y="6046905"/>
                <a:ext cx="229421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панцирные рыбы</a:t>
                </a:r>
                <a:endParaRPr lang="ru-RU" sz="2000" b="1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265" grpId="0"/>
      <p:bldP spid="112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57158" y="1011939"/>
          <a:ext cx="8501121" cy="298934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43140"/>
                <a:gridCol w="2000264"/>
                <a:gridCol w="4357717"/>
              </a:tblGrid>
              <a:tr h="75073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Эры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Продолжительность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события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66388">
                <a:tc>
                  <a:txBody>
                    <a:bodyPr/>
                    <a:lstStyle/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Палеозойская</a:t>
                      </a:r>
                      <a:r>
                        <a:rPr lang="ru-RU" sz="2400" b="1" i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эра</a:t>
                      </a: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8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14414" y="142852"/>
            <a:ext cx="68584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Развитие жизни на Земле.</a:t>
            </a:r>
            <a:endParaRPr lang="ru-RU" sz="4000" b="1" cap="none" spc="0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571768" y="2035252"/>
            <a:ext cx="19287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534 до 248 млн. лет назад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500562" y="1643050"/>
            <a:ext cx="435771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endParaRPr lang="ru-RU" sz="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середине эры господствуют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хрящевые рыбы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(акулы, скаты), появляются первые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костные рыбы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двоякодышащие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давшие начало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земноводным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71406" y="3286124"/>
            <a:ext cx="8786842" cy="3214710"/>
            <a:chOff x="285720" y="3357562"/>
            <a:chExt cx="8786842" cy="3214710"/>
          </a:xfrm>
        </p:grpSpPr>
        <p:grpSp>
          <p:nvGrpSpPr>
            <p:cNvPr id="23" name="Группа 22"/>
            <p:cNvGrpSpPr/>
            <p:nvPr/>
          </p:nvGrpSpPr>
          <p:grpSpPr>
            <a:xfrm>
              <a:off x="285720" y="3357562"/>
              <a:ext cx="6228224" cy="3214710"/>
              <a:chOff x="285720" y="3357562"/>
              <a:chExt cx="6228224" cy="3214710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2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20000" contrast="2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857356" y="4826274"/>
                <a:ext cx="2311203" cy="1745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20000" contras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85720" y="3357562"/>
                <a:ext cx="2842415" cy="15716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22" name="Группа 21"/>
              <p:cNvGrpSpPr/>
              <p:nvPr/>
            </p:nvGrpSpPr>
            <p:grpSpPr>
              <a:xfrm>
                <a:off x="4214810" y="4457650"/>
                <a:ext cx="2299134" cy="1900308"/>
                <a:chOff x="3929058" y="4600526"/>
                <a:chExt cx="2299134" cy="1900308"/>
              </a:xfrm>
            </p:grpSpPr>
            <p:pic>
              <p:nvPicPr>
                <p:cNvPr id="3076" name="i-main-pic" descr="Картинка 8 из 280">
                  <a:hlinkClick r:id="rId4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r:link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9058" y="4600526"/>
                  <a:ext cx="2299134" cy="15811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1" name="Прямоугольник 20"/>
                <p:cNvSpPr/>
                <p:nvPr/>
              </p:nvSpPr>
              <p:spPr>
                <a:xfrm>
                  <a:off x="4370804" y="6100724"/>
                  <a:ext cx="1553374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2000" b="1" dirty="0" smtClean="0">
                      <a:latin typeface="Times New Roman" pitchFamily="18" charset="0"/>
                      <a:cs typeface="Times New Roman" pitchFamily="18" charset="0"/>
                    </a:rPr>
                    <a:t>Латимерия </a:t>
                  </a:r>
                  <a:endParaRPr lang="ru-RU" sz="2000" b="1" dirty="0"/>
                </a:p>
              </p:txBody>
            </p:sp>
          </p:grpSp>
        </p:grpSp>
        <p:grpSp>
          <p:nvGrpSpPr>
            <p:cNvPr id="25" name="Группа 24"/>
            <p:cNvGrpSpPr/>
            <p:nvPr/>
          </p:nvGrpSpPr>
          <p:grpSpPr>
            <a:xfrm>
              <a:off x="6572264" y="4151801"/>
              <a:ext cx="2500298" cy="1629881"/>
              <a:chOff x="6643702" y="4151801"/>
              <a:chExt cx="2500298" cy="1629881"/>
            </a:xfrm>
          </p:grpSpPr>
          <p:pic>
            <p:nvPicPr>
              <p:cNvPr id="3077" name="Picture 5" descr="http://dic.academic.ru/pictures/wiki/files/69/Eryops1DB.jpg"/>
              <p:cNvPicPr>
                <a:picLocks noChangeAspect="1" noChangeArrowheads="1"/>
              </p:cNvPicPr>
              <p:nvPr/>
            </p:nvPicPr>
            <p:blipFill>
              <a:blip r:embed="rId7" r:link="rId8" cstate="email">
                <a:clrChange>
                  <a:clrFrom>
                    <a:srgbClr val="FBFBFB"/>
                  </a:clrFrom>
                  <a:clrTo>
                    <a:srgbClr val="FBFBFB">
                      <a:alpha val="0"/>
                    </a:srgbClr>
                  </a:clrTo>
                </a:clrChange>
                <a:lum bright="-20000" contrast="2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43702" y="4151801"/>
                <a:ext cx="2500298" cy="16298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" name="Прямоугольник 23"/>
              <p:cNvSpPr/>
              <p:nvPr/>
            </p:nvSpPr>
            <p:spPr>
              <a:xfrm>
                <a:off x="7159089" y="5214950"/>
                <a:ext cx="162775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Стегоцефал </a:t>
                </a:r>
                <a:endParaRPr lang="ru-RU" sz="2000" b="1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265" grpId="0"/>
      <p:bldP spid="112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57158" y="1011939"/>
          <a:ext cx="8501121" cy="34747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43140"/>
                <a:gridCol w="2000264"/>
                <a:gridCol w="4357717"/>
              </a:tblGrid>
              <a:tr h="75664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Эры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Продолжительность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события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74795">
                <a:tc>
                  <a:txBody>
                    <a:bodyPr/>
                    <a:lstStyle/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Палеозойская</a:t>
                      </a:r>
                      <a:r>
                        <a:rPr lang="ru-RU" sz="2400" b="1" i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эра</a:t>
                      </a:r>
                    </a:p>
                    <a:p>
                      <a:pPr algn="ctr"/>
                      <a:endParaRPr lang="ru-RU" sz="32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8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8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8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8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8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8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800" b="1" i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14414" y="142852"/>
            <a:ext cx="68584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Развитие жизни на Земле.</a:t>
            </a:r>
            <a:endParaRPr lang="ru-RU" sz="4000" b="1" cap="none" spc="0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571768" y="2035252"/>
            <a:ext cx="19287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534 до 248 млн. лет назад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500562" y="1772371"/>
            <a:ext cx="435771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Появились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мхи, хвощи, плауны, папоротники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(в конце палеозоя они вымерли, образовав залежи каменного угля). В конце эры появляются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рептилии, насекомые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голосеменные растения.</a:t>
            </a:r>
            <a:endParaRPr lang="ru-RU" sz="2400" i="1" u="sng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285720" y="3929066"/>
            <a:ext cx="8258511" cy="2928934"/>
            <a:chOff x="285720" y="3929066"/>
            <a:chExt cx="8258511" cy="2928934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1439"/>
            <a:stretch>
              <a:fillRect/>
            </a:stretch>
          </p:blipFill>
          <p:spPr bwMode="auto">
            <a:xfrm flipH="1">
              <a:off x="3714744" y="5143512"/>
              <a:ext cx="3383245" cy="1285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8" name="Группа 17"/>
            <p:cNvGrpSpPr/>
            <p:nvPr/>
          </p:nvGrpSpPr>
          <p:grpSpPr>
            <a:xfrm>
              <a:off x="285720" y="3929066"/>
              <a:ext cx="4929222" cy="2695132"/>
              <a:chOff x="1714480" y="3879980"/>
              <a:chExt cx="4929222" cy="2695132"/>
            </a:xfrm>
          </p:grpSpPr>
          <p:pic>
            <p:nvPicPr>
              <p:cNvPr id="17" name="Picture 5" descr="http://dic.academic.ru/pictures/wiki/files/69/Eryops1DB.jpg"/>
              <p:cNvPicPr>
                <a:picLocks noChangeAspect="1" noChangeArrowheads="1"/>
              </p:cNvPicPr>
              <p:nvPr/>
            </p:nvPicPr>
            <p:blipFill>
              <a:blip r:embed="rId3" r:link="rId4" cstate="email">
                <a:clrChange>
                  <a:clrFrom>
                    <a:srgbClr val="FBFBFB"/>
                  </a:clrFrom>
                  <a:clrTo>
                    <a:srgbClr val="FBFBFB">
                      <a:alpha val="0"/>
                    </a:srgbClr>
                  </a:clrTo>
                </a:clrChange>
                <a:lum bright="-20000" contrast="2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14744" y="4665798"/>
                <a:ext cx="2928958" cy="19093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098" name="Picture 2" descr="http://www.goldentime.ru/im_articles/pic_8_20.gif"/>
              <p:cNvPicPr>
                <a:picLocks noChangeAspect="1" noChangeArrowheads="1"/>
              </p:cNvPicPr>
              <p:nvPr/>
            </p:nvPicPr>
            <p:blipFill>
              <a:blip r:embed="rId5" r:link="rId6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2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59" t="2431" r="6300" b="3403"/>
              <a:stretch>
                <a:fillRect/>
              </a:stretch>
            </p:blipFill>
            <p:spPr bwMode="auto">
              <a:xfrm>
                <a:off x="1714480" y="3879980"/>
                <a:ext cx="2786082" cy="25494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2066" y="4500570"/>
              <a:ext cx="1357322" cy="837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 descr="http://dic.academic.ru/pictures/enc_biology/plants/ris._4_94.jpg"/>
            <p:cNvPicPr>
              <a:picLocks noChangeAspect="1" noChangeArrowheads="1"/>
            </p:cNvPicPr>
            <p:nvPr/>
          </p:nvPicPr>
          <p:blipFill>
            <a:blip r:embed="rId8" r:link="rId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9454" y="4333374"/>
              <a:ext cx="1614777" cy="2524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265" grpId="0"/>
      <p:bldP spid="1126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3">
      <a:dk1>
        <a:srgbClr val="080808"/>
      </a:dk1>
      <a:lt1>
        <a:srgbClr val="FFFFFF"/>
      </a:lt1>
      <a:dk2>
        <a:srgbClr val="A59A55"/>
      </a:dk2>
      <a:lt2>
        <a:srgbClr val="DDDDDD"/>
      </a:lt2>
      <a:accent1>
        <a:srgbClr val="4AB1E4"/>
      </a:accent1>
      <a:accent2>
        <a:srgbClr val="8F038F"/>
      </a:accent2>
      <a:accent3>
        <a:srgbClr val="FFFFFF"/>
      </a:accent3>
      <a:accent4>
        <a:srgbClr val="060606"/>
      </a:accent4>
      <a:accent5>
        <a:srgbClr val="B1D5EF"/>
      </a:accent5>
      <a:accent6>
        <a:srgbClr val="810281"/>
      </a:accent6>
      <a:hlink>
        <a:srgbClr val="F77A1D"/>
      </a:hlink>
      <a:folHlink>
        <a:srgbClr val="5BBE4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5F5F5F"/>
        </a:dk1>
        <a:lt1>
          <a:srgbClr val="FFFFFF"/>
        </a:lt1>
        <a:dk2>
          <a:srgbClr val="C36609"/>
        </a:dk2>
        <a:lt2>
          <a:srgbClr val="DDDDDD"/>
        </a:lt2>
        <a:accent1>
          <a:srgbClr val="D2B94E"/>
        </a:accent1>
        <a:accent2>
          <a:srgbClr val="2395B9"/>
        </a:accent2>
        <a:accent3>
          <a:srgbClr val="FFFFFF"/>
        </a:accent3>
        <a:accent4>
          <a:srgbClr val="505050"/>
        </a:accent4>
        <a:accent5>
          <a:srgbClr val="E5D9B2"/>
        </a:accent5>
        <a:accent6>
          <a:srgbClr val="1F87A7"/>
        </a:accent6>
        <a:hlink>
          <a:srgbClr val="5C984E"/>
        </a:hlink>
        <a:folHlink>
          <a:srgbClr val="B5C7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5F5F5F"/>
        </a:dk1>
        <a:lt1>
          <a:srgbClr val="FFFFFF"/>
        </a:lt1>
        <a:dk2>
          <a:srgbClr val="9FC591"/>
        </a:dk2>
        <a:lt2>
          <a:srgbClr val="DDDDDD"/>
        </a:lt2>
        <a:accent1>
          <a:srgbClr val="7B82B7"/>
        </a:accent1>
        <a:accent2>
          <a:srgbClr val="8D337C"/>
        </a:accent2>
        <a:accent3>
          <a:srgbClr val="FFFFFF"/>
        </a:accent3>
        <a:accent4>
          <a:srgbClr val="505050"/>
        </a:accent4>
        <a:accent5>
          <a:srgbClr val="BFC1D8"/>
        </a:accent5>
        <a:accent6>
          <a:srgbClr val="7F2D70"/>
        </a:accent6>
        <a:hlink>
          <a:srgbClr val="CC87E1"/>
        </a:hlink>
        <a:folHlink>
          <a:srgbClr val="76C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80808"/>
        </a:dk1>
        <a:lt1>
          <a:srgbClr val="FFFFFF"/>
        </a:lt1>
        <a:dk2>
          <a:srgbClr val="A59A55"/>
        </a:dk2>
        <a:lt2>
          <a:srgbClr val="DDDDDD"/>
        </a:lt2>
        <a:accent1>
          <a:srgbClr val="4AB1E4"/>
        </a:accent1>
        <a:accent2>
          <a:srgbClr val="8F038F"/>
        </a:accent2>
        <a:accent3>
          <a:srgbClr val="FFFFFF"/>
        </a:accent3>
        <a:accent4>
          <a:srgbClr val="060606"/>
        </a:accent4>
        <a:accent5>
          <a:srgbClr val="B1D5EF"/>
        </a:accent5>
        <a:accent6>
          <a:srgbClr val="810281"/>
        </a:accent6>
        <a:hlink>
          <a:srgbClr val="F77A1D"/>
        </a:hlink>
        <a:folHlink>
          <a:srgbClr val="5BBE4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400TGp_globalcity_light_ani</Template>
  <TotalTime>7377</TotalTime>
  <Words>466</Words>
  <Application>Microsoft Office PowerPoint</Application>
  <PresentationFormat>Экран (4:3)</PresentationFormat>
  <Paragraphs>129</Paragraphs>
  <Slides>12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Default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Директор</cp:lastModifiedBy>
  <cp:revision>771</cp:revision>
  <dcterms:created xsi:type="dcterms:W3CDTF">2010-03-26T10:56:01Z</dcterms:created>
  <dcterms:modified xsi:type="dcterms:W3CDTF">2021-11-16T11:42:31Z</dcterms:modified>
</cp:coreProperties>
</file>