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506691_10-phonoteka_org-p-fon-dlya-prezentatsii-osen-zolotaya-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13021"/>
          </a:xfrm>
        </p:spPr>
        <p:txBody>
          <a:bodyPr>
            <a:noAutofit/>
          </a:bodyPr>
          <a:lstStyle/>
          <a:p>
            <a:r>
              <a:rPr lang="ru-RU" sz="6000" b="1" dirty="0" err="1" smtClean="0">
                <a:latin typeface="Arial Black" pitchFamily="34" charset="0"/>
              </a:rPr>
              <a:t>Лэпбук</a:t>
            </a:r>
            <a:r>
              <a:rPr lang="ru-RU" sz="6000" b="1" dirty="0" smtClean="0">
                <a:latin typeface="Arial Black" pitchFamily="34" charset="0"/>
              </a:rPr>
              <a:t> на тему: «Золотая осень»</a:t>
            </a:r>
            <a:endParaRPr lang="ru-RU" sz="60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9929849" y="1428736"/>
            <a:ext cx="45719" cy="42100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70" name="AutoShape 2" descr="https://img2.goodfon.ru/original/2560x1600/d/95/autumn-leaves-maple-listya-23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ФРУКТЫ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1a8a790-534a-44aa-a916-80f1fff29872.jpg"/>
          <p:cNvPicPr>
            <a:picLocks noGrp="1" noChangeAspect="1"/>
          </p:cNvPicPr>
          <p:nvPr>
            <p:ph idx="1"/>
          </p:nvPr>
        </p:nvPicPr>
        <p:blipFill>
          <a:blip r:embed="rId3"/>
          <a:srcRect l="13598" t="8839" r="16262" b="5927"/>
          <a:stretch>
            <a:fillRect/>
          </a:stretch>
        </p:blipFill>
        <p:spPr>
          <a:xfrm>
            <a:off x="3643306" y="2214554"/>
            <a:ext cx="5121047" cy="3500462"/>
          </a:xfrm>
        </p:spPr>
      </p:pic>
      <p:pic>
        <p:nvPicPr>
          <p:cNvPr id="6" name="Рисунок 5" descr="f64989a6-fd25-4f7b-a51a-e8145107d16c.jpg"/>
          <p:cNvPicPr>
            <a:picLocks noChangeAspect="1"/>
          </p:cNvPicPr>
          <p:nvPr/>
        </p:nvPicPr>
        <p:blipFill>
          <a:blip r:embed="rId4"/>
          <a:srcRect l="5555" t="20833" r="22222" b="34375"/>
          <a:stretch>
            <a:fillRect/>
          </a:stretch>
        </p:blipFill>
        <p:spPr>
          <a:xfrm>
            <a:off x="785786" y="2500306"/>
            <a:ext cx="2786082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86800" y="5643578"/>
            <a:ext cx="3386190" cy="48258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8577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28670"/>
            <a:ext cx="7686700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None/>
            </a:pPr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детей об одном из времен года «Осень»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60363" indent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закрепить и систематизировать у детей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знания об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осени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у воспитанников устную речь, логическое мышление, память, воображение и фантазию; тренировать мелкую моторику; </a:t>
            </a:r>
          </a:p>
          <a:p>
            <a:pPr marL="360363" indent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воспитывать любознательность и экологическую культуру.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AutoShape 4" descr="https://phonoteka.org/uploads/posts/2021-04/1618877421_22-phonoteka_org-p-fon-osennii-dlya-prezentatsii-detskii-sad-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Разделы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лэпбука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428736"/>
            <a:ext cx="4543428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Перелетные птицы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Грибы (съедобные и несъедобные)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Картинка-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Овощи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Фрукты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2c219c6-6d75-4ffa-a32e-b740a8b7504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500306"/>
            <a:ext cx="381988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65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Arial" pitchFamily="34" charset="0"/>
              </a:rPr>
              <a:t>Перелетные птицы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098" name="AutoShape 2" descr="blob:https://web.whatsapp.com/44348c19-e2e0-4a21-990d-ce48ecffba5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85852" y="1357298"/>
            <a:ext cx="5786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представлений и первоначальных знаний у обучающихся 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перелетных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птицах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4683da26-d8ca-49a3-96fb-c75e30686db3.jpg"/>
          <p:cNvPicPr>
            <a:picLocks noChangeAspect="1"/>
          </p:cNvPicPr>
          <p:nvPr/>
        </p:nvPicPr>
        <p:blipFill>
          <a:blip r:embed="rId3"/>
          <a:srcRect l="20589" t="3922" r="16544"/>
          <a:stretch>
            <a:fillRect/>
          </a:stretch>
        </p:blipFill>
        <p:spPr>
          <a:xfrm>
            <a:off x="4286248" y="2857496"/>
            <a:ext cx="3643338" cy="2936465"/>
          </a:xfrm>
          <a:prstGeom prst="rect">
            <a:avLst/>
          </a:prstGeom>
        </p:spPr>
      </p:pic>
      <p:pic>
        <p:nvPicPr>
          <p:cNvPr id="13" name="Содержимое 12" descr="0992967b-80bc-4b51-8905-a6f16ac7bb2e.jpg"/>
          <p:cNvPicPr>
            <a:picLocks noGrp="1" noChangeAspect="1"/>
          </p:cNvPicPr>
          <p:nvPr>
            <p:ph idx="1"/>
          </p:nvPr>
        </p:nvPicPr>
        <p:blipFill>
          <a:blip r:embed="rId4"/>
          <a:srcRect l="13521" t="27780" r="2297" b="28025"/>
          <a:stretch>
            <a:fillRect/>
          </a:stretch>
        </p:blipFill>
        <p:spPr>
          <a:xfrm>
            <a:off x="1285852" y="2857496"/>
            <a:ext cx="2786082" cy="2928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65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Грибы (съедобные и несъедобные)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357430"/>
            <a:ext cx="6972320" cy="1214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 детей различать съедобные и несъедобные грибы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4abbdf9-dca1-4ae5-b6f7-b3ce261c6438.jpg"/>
          <p:cNvPicPr>
            <a:picLocks noChangeAspect="1"/>
          </p:cNvPicPr>
          <p:nvPr/>
        </p:nvPicPr>
        <p:blipFill>
          <a:blip r:embed="rId3"/>
          <a:srcRect l="10378" t="7380" r="19048"/>
          <a:stretch>
            <a:fillRect/>
          </a:stretch>
        </p:blipFill>
        <p:spPr>
          <a:xfrm>
            <a:off x="1214414" y="3357562"/>
            <a:ext cx="3106287" cy="2293122"/>
          </a:xfrm>
          <a:prstGeom prst="rect">
            <a:avLst/>
          </a:prstGeom>
        </p:spPr>
      </p:pic>
      <p:pic>
        <p:nvPicPr>
          <p:cNvPr id="6" name="Рисунок 5" descr="bb3f5ab2-2843-4218-90a5-8f47796f058c.jpg"/>
          <p:cNvPicPr>
            <a:picLocks noChangeAspect="1"/>
          </p:cNvPicPr>
          <p:nvPr/>
        </p:nvPicPr>
        <p:blipFill>
          <a:blip r:embed="rId4"/>
          <a:srcRect l="8303" r="14897"/>
          <a:stretch>
            <a:fillRect/>
          </a:stretch>
        </p:blipFill>
        <p:spPr>
          <a:xfrm>
            <a:off x="4500562" y="3357562"/>
            <a:ext cx="312119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65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Картинка- </a:t>
            </a:r>
            <a:r>
              <a:rPr lang="ru-RU" sz="49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857364"/>
            <a:ext cx="6858048" cy="857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 необходимо собрать картинку-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пазл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1d67f79-6329-4953-948f-402eb4a2615b.jpg"/>
          <p:cNvPicPr>
            <a:picLocks noChangeAspect="1"/>
          </p:cNvPicPr>
          <p:nvPr/>
        </p:nvPicPr>
        <p:blipFill>
          <a:blip r:embed="rId3"/>
          <a:srcRect l="10156" t="4166" r="10937" b="5555"/>
          <a:stretch>
            <a:fillRect/>
          </a:stretch>
        </p:blipFill>
        <p:spPr>
          <a:xfrm>
            <a:off x="1000100" y="2500306"/>
            <a:ext cx="4000528" cy="3214709"/>
          </a:xfrm>
          <a:prstGeom prst="rect">
            <a:avLst/>
          </a:prstGeom>
        </p:spPr>
      </p:pic>
      <p:pic>
        <p:nvPicPr>
          <p:cNvPr id="7" name="Рисунок 6" descr="e4ac6169-123b-4588-83cb-66c6f8f1559e.jpg"/>
          <p:cNvPicPr>
            <a:picLocks noChangeAspect="1"/>
          </p:cNvPicPr>
          <p:nvPr/>
        </p:nvPicPr>
        <p:blipFill>
          <a:blip r:embed="rId4"/>
          <a:srcRect l="14843" t="27778" r="54688" b="16666"/>
          <a:stretch>
            <a:fillRect/>
          </a:stretch>
        </p:blipFill>
        <p:spPr>
          <a:xfrm rot="5400000">
            <a:off x="4893471" y="2678901"/>
            <a:ext cx="321471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1214446"/>
          </a:xfrm>
        </p:spPr>
        <p:txBody>
          <a:bodyPr>
            <a:normAutofit fontScale="90000"/>
          </a:bodyPr>
          <a:lstStyle/>
          <a:p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714488"/>
            <a:ext cx="7586658" cy="10715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необходимо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отгадать загадки об осени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3984015-be9b-4066-a0af-cafc3d9379e9.jpg"/>
          <p:cNvPicPr>
            <a:picLocks noChangeAspect="1"/>
          </p:cNvPicPr>
          <p:nvPr/>
        </p:nvPicPr>
        <p:blipFill>
          <a:blip r:embed="rId3"/>
          <a:srcRect l="12963" t="12499" r="11111" b="4167"/>
          <a:stretch>
            <a:fillRect/>
          </a:stretch>
        </p:blipFill>
        <p:spPr>
          <a:xfrm rot="5400000">
            <a:off x="3038697" y="1176089"/>
            <a:ext cx="3143270" cy="6363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65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соответствие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6929486" cy="14287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 </a:t>
            </a:r>
            <a:r>
              <a:rPr lang="ru-RU" sz="2800" dirty="0" smtClean="0"/>
              <a:t>установление логической связи. Детям необходимо найти пару картинкам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44e2d4d6-597e-459e-bfbf-ce9955fc49f9.jpg"/>
          <p:cNvPicPr>
            <a:picLocks noChangeAspect="1"/>
          </p:cNvPicPr>
          <p:nvPr/>
        </p:nvPicPr>
        <p:blipFill>
          <a:blip r:embed="rId3"/>
          <a:srcRect l="20312" t="15278" r="40625" b="18056"/>
          <a:stretch>
            <a:fillRect/>
          </a:stretch>
        </p:blipFill>
        <p:spPr>
          <a:xfrm>
            <a:off x="500034" y="2643182"/>
            <a:ext cx="2902169" cy="2786082"/>
          </a:xfrm>
          <a:prstGeom prst="rect">
            <a:avLst/>
          </a:prstGeom>
        </p:spPr>
      </p:pic>
      <p:pic>
        <p:nvPicPr>
          <p:cNvPr id="5" name="Рисунок 4" descr="3aebe881-ad54-4737-80b1-c8f93f96573e.jpg"/>
          <p:cNvPicPr>
            <a:picLocks noChangeAspect="1"/>
          </p:cNvPicPr>
          <p:nvPr/>
        </p:nvPicPr>
        <p:blipFill>
          <a:blip r:embed="rId4"/>
          <a:srcRect t="13541" r="9259" b="12500"/>
          <a:stretch>
            <a:fillRect/>
          </a:stretch>
        </p:blipFill>
        <p:spPr>
          <a:xfrm rot="5400000">
            <a:off x="4357691" y="1643045"/>
            <a:ext cx="3500450" cy="5072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877421_22-phonoteka_org-p-fon-osennii-dlya-prezentatsii-detskii-sad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6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Овощи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1"/>
            <a:ext cx="7429552" cy="1685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умения различать овощи и фрукты по внешнему виду и называть их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dc75075-c7c5-4865-b894-0cdc9ae7b3c9.jpg"/>
          <p:cNvPicPr>
            <a:picLocks noChangeAspect="1"/>
          </p:cNvPicPr>
          <p:nvPr/>
        </p:nvPicPr>
        <p:blipFill>
          <a:blip r:embed="rId3"/>
          <a:srcRect b="37500"/>
          <a:stretch>
            <a:fillRect/>
          </a:stretch>
        </p:blipFill>
        <p:spPr>
          <a:xfrm>
            <a:off x="1000100" y="2857496"/>
            <a:ext cx="2428865" cy="2698743"/>
          </a:xfrm>
          <a:prstGeom prst="rect">
            <a:avLst/>
          </a:prstGeom>
        </p:spPr>
      </p:pic>
      <p:pic>
        <p:nvPicPr>
          <p:cNvPr id="6" name="Рисунок 5" descr="5bd4903a-021d-4aa3-8390-448ec8eac45e.jpg"/>
          <p:cNvPicPr>
            <a:picLocks noChangeAspect="1"/>
          </p:cNvPicPr>
          <p:nvPr/>
        </p:nvPicPr>
        <p:blipFill>
          <a:blip r:embed="rId4"/>
          <a:srcRect l="10156" t="4166" r="18750" b="8333"/>
          <a:stretch>
            <a:fillRect/>
          </a:stretch>
        </p:blipFill>
        <p:spPr>
          <a:xfrm>
            <a:off x="3571868" y="2643182"/>
            <a:ext cx="464347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118</Words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Лэпбук на тему: «Золотая осень»</vt:lpstr>
      <vt:lpstr>Слайд 2</vt:lpstr>
      <vt:lpstr>Разделы лэпбука:</vt:lpstr>
      <vt:lpstr>Перелетные птицы </vt:lpstr>
      <vt:lpstr>Грибы (съедобные и несъедобные) </vt:lpstr>
      <vt:lpstr>Картинка- пазл </vt:lpstr>
      <vt:lpstr>Загадки  </vt:lpstr>
      <vt:lpstr>Найди соответствие</vt:lpstr>
      <vt:lpstr>Овощи</vt:lpstr>
      <vt:lpstr>ФРУКТЫ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на тему: «Золотая осень»</dc:title>
  <dc:creator>city</dc:creator>
  <cp:lastModifiedBy>city</cp:lastModifiedBy>
  <cp:revision>19</cp:revision>
  <dcterms:created xsi:type="dcterms:W3CDTF">2021-11-09T18:16:50Z</dcterms:created>
  <dcterms:modified xsi:type="dcterms:W3CDTF">2021-11-10T17:52:29Z</dcterms:modified>
</cp:coreProperties>
</file>