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1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756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9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38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3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05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28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79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4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29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2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13B57793-9FFE-413B-A361-6940921EF6F8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C028F18-C6BB-4AF5-AA33-CEFAC7334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0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681FE7-684C-47EA-A31A-C0CF358F8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954" y="942598"/>
            <a:ext cx="6995120" cy="9361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Детский сад №420 </a:t>
            </a:r>
            <a:r>
              <a:rPr lang="ru-RU" sz="2400" i="1" dirty="0">
                <a:solidFill>
                  <a:srgbClr val="C00000"/>
                </a:solidFill>
              </a:rPr>
              <a:t>«</a:t>
            </a:r>
            <a:r>
              <a:rPr lang="ru-RU" sz="2400" i="1" dirty="0" err="1">
                <a:solidFill>
                  <a:srgbClr val="C00000"/>
                </a:solidFill>
              </a:rPr>
              <a:t>Сибирячок</a:t>
            </a:r>
            <a:r>
              <a:rPr lang="ru-RU" sz="2400" i="1" dirty="0">
                <a:solidFill>
                  <a:srgbClr val="C00000"/>
                </a:solidFill>
              </a:rPr>
              <a:t>» 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представляет свою команду 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«Самые добрые доктора»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51AF9B9-2467-4C55-BF0E-229BCD9EFB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92551"/>
            <a:ext cx="7360196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4024" y="5445224"/>
            <a:ext cx="78968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Члены команды:</a:t>
            </a:r>
          </a:p>
          <a:p>
            <a:pPr marL="285750" indent="-285750">
              <a:buFontTx/>
              <a:buChar char="-"/>
            </a:pPr>
            <a:r>
              <a:rPr lang="ru-RU" sz="1600" i="1" dirty="0" smtClean="0">
                <a:solidFill>
                  <a:srgbClr val="7030A0"/>
                </a:solidFill>
              </a:rPr>
              <a:t>Брюханова Ева, воспитанница группы старшего возраста «Паровозик</a:t>
            </a:r>
          </a:p>
          <a:p>
            <a:pPr marL="285750" indent="-285750">
              <a:buFontTx/>
              <a:buChar char="-"/>
            </a:pPr>
            <a:r>
              <a:rPr lang="ru-RU" sz="1600" i="1" dirty="0" err="1" smtClean="0">
                <a:solidFill>
                  <a:srgbClr val="7030A0"/>
                </a:solidFill>
              </a:rPr>
              <a:t>Фрис</a:t>
            </a:r>
            <a:r>
              <a:rPr lang="ru-RU" sz="1600" i="1" dirty="0" smtClean="0">
                <a:solidFill>
                  <a:srgbClr val="7030A0"/>
                </a:solidFill>
              </a:rPr>
              <a:t> Ксюша, </a:t>
            </a:r>
            <a:r>
              <a:rPr lang="ru-RU" sz="1600" i="1" dirty="0">
                <a:solidFill>
                  <a:srgbClr val="7030A0"/>
                </a:solidFill>
              </a:rPr>
              <a:t>воспитанница группы старшего возраста «</a:t>
            </a:r>
            <a:r>
              <a:rPr lang="ru-RU" sz="1600" i="1" dirty="0" smtClean="0">
                <a:solidFill>
                  <a:srgbClr val="7030A0"/>
                </a:solidFill>
              </a:rPr>
              <a:t>Паровозик</a:t>
            </a:r>
          </a:p>
          <a:p>
            <a:pPr marL="285750" indent="-285750">
              <a:buFontTx/>
              <a:buChar char="-"/>
            </a:pPr>
            <a:r>
              <a:rPr lang="ru-RU" sz="1600" i="1" dirty="0" smtClean="0">
                <a:solidFill>
                  <a:srgbClr val="7030A0"/>
                </a:solidFill>
              </a:rPr>
              <a:t>Гончарова Елена Николаевна, воспитатель </a:t>
            </a:r>
            <a:r>
              <a:rPr lang="ru-RU" sz="1600" i="1" dirty="0">
                <a:solidFill>
                  <a:srgbClr val="7030A0"/>
                </a:solidFill>
              </a:rPr>
              <a:t>группы старшего возраста «Паровозик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268223"/>
            <a:ext cx="5745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САМАЯ ИНТЕРЕСНАЯ ПРОФЕССИЯ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1094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a typeface="Gadugi" pitchFamily="34" charset="0"/>
              </a:rPr>
              <a:t>Почему мы хотим стать врачами?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i="1" dirty="0">
                <a:solidFill>
                  <a:srgbClr val="7030A0"/>
                </a:solidFill>
              </a:rPr>
              <a:t>Здравствуйте, я Ева Брюханова. Мне 5 лет и я очень хочу стать врачом, как и мой папа. Врач, дает веру в жизнь и выздоровление. Меня зовут Ева, это означает жизнь, поэтому я хочу возвращать людей к жизни.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i="1" dirty="0">
                <a:solidFill>
                  <a:srgbClr val="7030A0"/>
                </a:solidFill>
              </a:rPr>
              <a:t>Всем доброго дня и крепкого здоровья. Я, Ксюша </a:t>
            </a:r>
            <a:r>
              <a:rPr lang="ru-RU" sz="1600" i="1" dirty="0" err="1">
                <a:solidFill>
                  <a:srgbClr val="7030A0"/>
                </a:solidFill>
              </a:rPr>
              <a:t>Фрис</a:t>
            </a:r>
            <a:r>
              <a:rPr lang="ru-RU" sz="1600" i="1" dirty="0">
                <a:solidFill>
                  <a:srgbClr val="7030A0"/>
                </a:solidFill>
              </a:rPr>
              <a:t>.  Мне 5 лет и я,  </a:t>
            </a:r>
            <a:r>
              <a:rPr lang="ru-RU" sz="1600" b="1" i="1" u="sng" dirty="0">
                <a:solidFill>
                  <a:srgbClr val="7030A0"/>
                </a:solidFill>
              </a:rPr>
              <a:t>буду врачом!!!  </a:t>
            </a:r>
            <a:r>
              <a:rPr lang="ru-RU" sz="1600" i="1" dirty="0">
                <a:solidFill>
                  <a:srgbClr val="7030A0"/>
                </a:solidFill>
              </a:rPr>
              <a:t>Врач – одна из самых героических и благородных профессий, самая нужная и гуманная.  Нет более важной профессии,</a:t>
            </a:r>
          </a:p>
        </p:txBody>
      </p:sp>
      <p:pic>
        <p:nvPicPr>
          <p:cNvPr id="4099" name="Picture 3" descr="F:\ПРОЕКТ\ФОТО\9337019c-b8fe-4edb-8387-5e55044f17c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3275856" cy="3852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ПРОЕКТ\ФОТО\d9115ebd-a4d8-4aa1-a1bf-c1bccc59470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3039289" cy="3852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166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Заботливые руки и белые халаты.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В любое время суток они спешат куда – то!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И взрослые и дети прекрасно понимают, 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Профессии на свете важнее не бывает!</a:t>
            </a:r>
          </a:p>
        </p:txBody>
      </p:sp>
      <p:pic>
        <p:nvPicPr>
          <p:cNvPr id="3074" name="Picture 2" descr="F:\ПРОЕКТ\ФОТО\4d96318f-f042-440d-adad-eb1f64c4dbf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23273" r="18754" b="5423"/>
          <a:stretch/>
        </p:blipFill>
        <p:spPr bwMode="auto">
          <a:xfrm>
            <a:off x="3225540" y="2204864"/>
            <a:ext cx="2807335" cy="3982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ПРОЕКТ\ФОТО\6f4370f1-4bdf-43bf-bceb-27d5c32b7bd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" t="20302" r="20435" b="-78"/>
          <a:stretch/>
        </p:blipFill>
        <p:spPr bwMode="auto">
          <a:xfrm rot="322464">
            <a:off x="6354397" y="2800478"/>
            <a:ext cx="2535466" cy="3466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F:\ПРОЕКТ\ФОТО\2da13769-2243-41d1-acbd-31490bd4b4f9.jpg">
            <a:extLst>
              <a:ext uri="{FF2B5EF4-FFF2-40B4-BE49-F238E27FC236}">
                <a16:creationId xmlns:a16="http://schemas.microsoft.com/office/drawing/2014/main" xmlns="" id="{85D3D17D-8EC1-4613-A9D7-2514A6FA3B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" t="15694" r="17817" b="570"/>
          <a:stretch/>
        </p:blipFill>
        <p:spPr bwMode="auto">
          <a:xfrm rot="21279118">
            <a:off x="253672" y="2755216"/>
            <a:ext cx="2701132" cy="3480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56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  <a:latin typeface="+mn-lt"/>
              </a:rPr>
              <a:t>Выпишет он нам лекарства и с малиной вкусный чай</a:t>
            </a:r>
            <a:br>
              <a:rPr lang="ru-RU" sz="2800" dirty="0">
                <a:solidFill>
                  <a:srgbClr val="C00000"/>
                </a:solidFill>
                <a:latin typeface="+mn-lt"/>
              </a:rPr>
            </a:br>
            <a:r>
              <a:rPr lang="ru-RU" sz="2800" dirty="0">
                <a:solidFill>
                  <a:srgbClr val="C00000"/>
                </a:solidFill>
                <a:latin typeface="+mn-lt"/>
              </a:rPr>
              <a:t>Измерять температуру и сердечка слушать стук,</a:t>
            </a:r>
            <a:br>
              <a:rPr lang="ru-RU" sz="2800" dirty="0">
                <a:solidFill>
                  <a:srgbClr val="C00000"/>
                </a:solidFill>
                <a:latin typeface="+mn-lt"/>
              </a:rPr>
            </a:br>
            <a:r>
              <a:rPr lang="ru-RU" sz="2800" dirty="0">
                <a:solidFill>
                  <a:srgbClr val="C00000"/>
                </a:solidFill>
                <a:latin typeface="+mn-lt"/>
              </a:rPr>
              <a:t>Будет доктор на приеме, Доктор – детям, добрый друг!</a:t>
            </a:r>
          </a:p>
        </p:txBody>
      </p:sp>
      <p:pic>
        <p:nvPicPr>
          <p:cNvPr id="4" name="Picture 7" descr="F:\ПРОЕКТ\ФОТО\625421e9-0388-4a92-821c-e0a5e28c060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24724" r="30276" b="177"/>
          <a:stretch/>
        </p:blipFill>
        <p:spPr bwMode="auto">
          <a:xfrm rot="21261537">
            <a:off x="293676" y="2722381"/>
            <a:ext cx="2750575" cy="3658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39CEF1-832E-497D-A7D5-60DB3F28E6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936" y="2199538"/>
            <a:ext cx="2668208" cy="3911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F:\ПРОЕКТ\ФОТО\287de7ed-07c5-4375-ab60-29fe9c4c5e06.jpg">
            <a:extLst>
              <a:ext uri="{FF2B5EF4-FFF2-40B4-BE49-F238E27FC236}">
                <a16:creationId xmlns:a16="http://schemas.microsoft.com/office/drawing/2014/main" xmlns="" id="{0EFF1ABD-7D52-4071-8977-F7FE101DBF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t="33257" r="34171" b="581"/>
          <a:stretch/>
        </p:blipFill>
        <p:spPr bwMode="auto">
          <a:xfrm rot="479190">
            <a:off x="6191618" y="2600909"/>
            <a:ext cx="2592288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54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+mn-lt"/>
              </a:rPr>
              <a:t>Что нужно врачу для работы?</a:t>
            </a:r>
          </a:p>
        </p:txBody>
      </p:sp>
      <p:pic>
        <p:nvPicPr>
          <p:cNvPr id="1026" name="Picture 2" descr="https://thumbs.dreamstime.com/b/%D0%BA%D0%BE%D0%BC%D0%BF-%D0%B5%D0%BA%D1%82-%D0%BC%D0%B5-%D0%B8%D1%86%D0%B8%D0%BD%D1%81%D0%BA%D0%BE%D0%B3%D0%BE-%D0%BE%D0%B1%D0%BE%D1%80%D1%83-%D0%BE%D0%B2%D0%B0%D0%BD%D0%B8%D1%8F-745818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91276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682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3E44B1-9B0B-4807-BF7B-793C85EA7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  <a:latin typeface="+mn-lt"/>
              </a:rPr>
              <a:t>Умеет делать Ксюша доктор, всем прививки и уколы И мальчишкам и девчонкам мазать ссадины зеленкой.</a:t>
            </a:r>
          </a:p>
        </p:txBody>
      </p:sp>
      <p:pic>
        <p:nvPicPr>
          <p:cNvPr id="3" name="Picture 6" descr="F:\ПРОЕКТ\ФОТО\86175f7f-a235-421f-8bf5-540429c4a45f.jpg">
            <a:extLst>
              <a:ext uri="{FF2B5EF4-FFF2-40B4-BE49-F238E27FC236}">
                <a16:creationId xmlns:a16="http://schemas.microsoft.com/office/drawing/2014/main" xmlns="" id="{1AC8E4E3-6368-4CF4-A03A-886A71264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35" b="367"/>
          <a:stretch/>
        </p:blipFill>
        <p:spPr bwMode="auto">
          <a:xfrm rot="320538">
            <a:off x="6146325" y="2915982"/>
            <a:ext cx="2688044" cy="3522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ПРОЕКТ\ФОТО\82199627-44d6-4268-816c-bfca94886f38.jpg">
            <a:extLst>
              <a:ext uri="{FF2B5EF4-FFF2-40B4-BE49-F238E27FC236}">
                <a16:creationId xmlns:a16="http://schemas.microsoft.com/office/drawing/2014/main" xmlns="" id="{1908B745-8AEE-49FA-B50E-D9FEB40E4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7794">
            <a:off x="372293" y="2845386"/>
            <a:ext cx="2622587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2971C7D-5F09-4B2B-9A43-44AB47FC02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292" y="1700808"/>
            <a:ext cx="2796895" cy="3761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067732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432</TotalTime>
  <Words>172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Corbel</vt:lpstr>
      <vt:lpstr>Gadugi</vt:lpstr>
      <vt:lpstr>Базис</vt:lpstr>
      <vt:lpstr>Детский сад №420 «Сибирячок»  представляет свою команду  «Самые добрые доктора»</vt:lpstr>
      <vt:lpstr>Почему мы хотим стать врачами?</vt:lpstr>
      <vt:lpstr>Заботливые руки и белые халаты.  В любое время суток они спешат куда – то! И взрослые и дети прекрасно понимают,   Профессии на свете важнее не бывает!</vt:lpstr>
      <vt:lpstr>Выпишет он нам лекарства и с малиной вкусный чай Измерять температуру и сердечка слушать стук, Будет доктор на приеме, Доктор – детям, добрый друг!</vt:lpstr>
      <vt:lpstr>Что нужно врачу для работы?</vt:lpstr>
      <vt:lpstr>Умеет делать Ксюша доктор, всем прививки и уколы И мальчишкам и девчонкам мазать ссадины зеленкой.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Галина</cp:lastModifiedBy>
  <cp:revision>27</cp:revision>
  <dcterms:created xsi:type="dcterms:W3CDTF">2021-04-21T12:53:24Z</dcterms:created>
  <dcterms:modified xsi:type="dcterms:W3CDTF">2021-04-23T08:33:56Z</dcterms:modified>
</cp:coreProperties>
</file>