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73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ACB8A-F4D2-4EB6-BA06-72EF35545D95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91E60-223B-4EA9-B15C-DB9770C6E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«по диагонали»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272808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техники  безопасности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597818" cy="51125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облицовки стен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8435280" cy="51125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</a:t>
            </a: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«Не ошибается тот, </a:t>
            </a:r>
          </a:p>
          <a:p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кто ничего не делает»</a:t>
            </a:r>
          </a:p>
          <a:p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«На </a:t>
            </a:r>
            <a:r>
              <a:rPr lang="ru-RU" sz="4000" b="1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ошибках учатся»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5929353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</a:rPr>
              <a:t>Облицовка стен керамическими глазурованными плитками.</a:t>
            </a:r>
            <a:endParaRPr lang="ru-RU" sz="8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Подготовка поверхностей под облицовку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1.Для лучшего сцепления плитки с бетонным  основанием на поверхность наносят …….. с помощью ……… или ………… .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5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2. Неровности на кирпичной поверхности стен устраняют  выравнивающим слоем ……… 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3.Потёки затвердевшего раствора с поверхности кирпичной кладки очищают ………….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5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4.Непрочные участки кирпичной кладки отбивают …….. и </a:t>
            </a:r>
            <a:r>
              <a:rPr lang="ru-RU" sz="1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заделывают ……..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5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5.Подготовка кирпичных поверхностей  к облицовке  завершается  ……….. 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15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Работы по облицовке стен и настилке полов плиткой выполняют рабочие -……….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1   Для </a:t>
            </a:r>
            <a:r>
              <a:rPr lang="ru-RU" sz="1400" dirty="0"/>
              <a:t>лучшего сцепления плитки </a:t>
            </a:r>
            <a:r>
              <a:rPr lang="ru-RU" sz="1400" dirty="0" err="1" smtClean="0"/>
              <a:t>сбетонны</a:t>
            </a:r>
            <a:r>
              <a:rPr lang="ru-RU" sz="1400" dirty="0"/>
              <a:t> </a:t>
            </a:r>
            <a:r>
              <a:rPr lang="ru-RU" sz="1400" dirty="0" err="1" smtClean="0"/>
              <a:t>моснованием</a:t>
            </a:r>
            <a:r>
              <a:rPr lang="ru-RU" sz="1400" dirty="0" smtClean="0"/>
              <a:t> </a:t>
            </a:r>
            <a:r>
              <a:rPr lang="ru-RU" sz="1400" dirty="0"/>
              <a:t>на поверхность наносят </a:t>
            </a:r>
            <a:r>
              <a:rPr lang="ru-RU" sz="1400" b="1" dirty="0"/>
              <a:t>насечки</a:t>
            </a:r>
            <a:r>
              <a:rPr lang="ru-RU" sz="1400" dirty="0"/>
              <a:t> с </a:t>
            </a:r>
            <a:r>
              <a:rPr lang="ru-RU" sz="1400" b="1" dirty="0"/>
              <a:t>помощью </a:t>
            </a:r>
            <a:r>
              <a:rPr lang="ru-RU" sz="1400" b="1" dirty="0" err="1"/>
              <a:t>насечного</a:t>
            </a:r>
            <a:r>
              <a:rPr lang="ru-RU" sz="1400" b="1" dirty="0"/>
              <a:t> молотка </a:t>
            </a:r>
            <a:r>
              <a:rPr lang="ru-RU" sz="1400" dirty="0"/>
              <a:t>или </a:t>
            </a:r>
            <a:r>
              <a:rPr lang="ru-RU" sz="1400" b="1" dirty="0"/>
              <a:t>топориком</a:t>
            </a:r>
            <a:r>
              <a:rPr lang="ru-RU" sz="1400" b="1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2. Неровности </a:t>
            </a:r>
            <a:r>
              <a:rPr lang="ru-RU" sz="1400" dirty="0"/>
              <a:t>на кирпичной поверхности стен устраняют выравнивающим слоем </a:t>
            </a:r>
            <a:r>
              <a:rPr lang="ru-RU" sz="1400" b="1" dirty="0"/>
              <a:t>цементного раствора</a:t>
            </a:r>
            <a:r>
              <a:rPr lang="ru-RU" sz="1400" b="1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3. Потёки </a:t>
            </a:r>
            <a:r>
              <a:rPr lang="ru-RU" sz="1400" dirty="0"/>
              <a:t>затвердевшего раствора с поверхности кирпичной кладки </a:t>
            </a:r>
            <a:r>
              <a:rPr lang="ru-RU" sz="1400" b="1" dirty="0"/>
              <a:t>счищают стальным шпателем</a:t>
            </a:r>
            <a:r>
              <a:rPr lang="ru-RU" sz="1400" b="1" dirty="0" smtClean="0"/>
              <a:t>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4    Непрочные </a:t>
            </a:r>
            <a:r>
              <a:rPr lang="ru-RU" sz="1400" dirty="0"/>
              <a:t>участки кирпичной кладки отбивают </a:t>
            </a:r>
            <a:r>
              <a:rPr lang="ru-RU" sz="1400" b="1" dirty="0"/>
              <a:t>молотком</a:t>
            </a:r>
            <a:r>
              <a:rPr lang="ru-RU" sz="1400" dirty="0"/>
              <a:t> и заделывают </a:t>
            </a:r>
            <a:r>
              <a:rPr lang="ru-RU" sz="1400" b="1" dirty="0"/>
              <a:t>цементным раствором</a:t>
            </a:r>
            <a:r>
              <a:rPr lang="ru-RU" sz="1400" b="1" dirty="0" smtClean="0"/>
              <a:t>.</a:t>
            </a:r>
          </a:p>
          <a:p>
            <a:pPr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 smtClean="0"/>
              <a:t> 5.Подготовка </a:t>
            </a:r>
            <a:r>
              <a:rPr lang="ru-RU" sz="1400" dirty="0"/>
              <a:t>кирпичных поверхностей к облицовке завершается </a:t>
            </a:r>
            <a:r>
              <a:rPr lang="ru-RU" sz="1400" b="1" dirty="0" smtClean="0"/>
              <a:t>оштукатуриванием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400" dirty="0" smtClean="0"/>
              <a:t> 6.Работы по облицовке стен и настилке полов плиткой выполняют </a:t>
            </a:r>
            <a:r>
              <a:rPr lang="ru-RU" sz="1400" b="1" dirty="0" smtClean="0"/>
              <a:t>рабочие-плиточники.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Поле чудес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err="1" smtClean="0"/>
              <a:t>Икчо</a:t>
            </a:r>
            <a:endParaRPr lang="ru-RU" dirty="0" smtClean="0"/>
          </a:p>
          <a:p>
            <a:r>
              <a:rPr lang="ru-RU" dirty="0" err="1" smtClean="0"/>
              <a:t>Реским</a:t>
            </a:r>
            <a:endParaRPr lang="ru-RU" dirty="0" smtClean="0"/>
          </a:p>
          <a:p>
            <a:r>
              <a:rPr lang="ru-RU" dirty="0" err="1" smtClean="0"/>
              <a:t>Икитсерк</a:t>
            </a:r>
            <a:endParaRPr lang="ru-RU" dirty="0" smtClean="0"/>
          </a:p>
          <a:p>
            <a:r>
              <a:rPr lang="ru-RU" dirty="0" err="1" smtClean="0"/>
              <a:t>Актилп</a:t>
            </a:r>
            <a:endParaRPr lang="ru-RU" dirty="0" smtClean="0"/>
          </a:p>
          <a:p>
            <a:r>
              <a:rPr lang="ru-RU" dirty="0" err="1" smtClean="0"/>
              <a:t>Йелк</a:t>
            </a:r>
            <a:endParaRPr lang="ru-RU" dirty="0" smtClean="0"/>
          </a:p>
          <a:p>
            <a:r>
              <a:rPr lang="ru-RU" dirty="0" err="1" smtClean="0"/>
              <a:t>Зеролкетс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dirty="0" smtClean="0"/>
              <a:t>Очки</a:t>
            </a:r>
          </a:p>
          <a:p>
            <a:r>
              <a:rPr lang="ru-RU" dirty="0" smtClean="0"/>
              <a:t>Миксер</a:t>
            </a:r>
          </a:p>
          <a:p>
            <a:r>
              <a:rPr lang="ru-RU" dirty="0" smtClean="0"/>
              <a:t>Крестики</a:t>
            </a:r>
          </a:p>
          <a:p>
            <a:r>
              <a:rPr lang="ru-RU" dirty="0" smtClean="0"/>
              <a:t>Плитка </a:t>
            </a:r>
          </a:p>
          <a:p>
            <a:r>
              <a:rPr lang="ru-RU" dirty="0" smtClean="0"/>
              <a:t>Клей</a:t>
            </a:r>
          </a:p>
          <a:p>
            <a:r>
              <a:rPr lang="ru-RU" dirty="0" smtClean="0"/>
              <a:t>Стеклорез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Интерьер столовой</a:t>
            </a:r>
            <a:endParaRPr lang="ru-RU" dirty="0"/>
          </a:p>
        </p:txBody>
      </p:sp>
      <p:pic>
        <p:nvPicPr>
          <p:cNvPr id="1026" name="Picture 2" descr="F:\d1f2ee55aff9f21271415d30529e330dтехнология облицов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258015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Интерьер ванной комнаты</a:t>
            </a:r>
            <a:endParaRPr lang="ru-RU" dirty="0"/>
          </a:p>
        </p:txBody>
      </p:sp>
      <p:pic>
        <p:nvPicPr>
          <p:cNvPr id="2050" name="Picture 2" descr="F:\d0_ba_d0_b5_d1_80_d0_b0_d0_bc_d0_b8_d1_87_d0_b5_d1_81_d0_ba_d0_b0_d1_8f-_d0_bf_d0_bb_d0_b8_d1_82_d0_ba_d0_b0-500x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8215370" cy="457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облицовки.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7344816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«шов в шов»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75" y="2060848"/>
            <a:ext cx="5981650" cy="36762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«в разбежку»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6912768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227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Облицовка стен керамическими глазурованными плитками.</vt:lpstr>
      <vt:lpstr>Подготовка поверхностей под облицовку</vt:lpstr>
      <vt:lpstr>Поле чудес</vt:lpstr>
      <vt:lpstr>Интерьер столовой</vt:lpstr>
      <vt:lpstr>Интерьер ванной комнаты</vt:lpstr>
      <vt:lpstr>Способы облицовки.</vt:lpstr>
      <vt:lpstr>Способ «шов в шов»</vt:lpstr>
      <vt:lpstr>Способ «в разбежку»</vt:lpstr>
      <vt:lpstr>Способ «по диагонали»</vt:lpstr>
      <vt:lpstr>Правила техники  безопасности</vt:lpstr>
      <vt:lpstr>Последовательность облицовки стен</vt:lpstr>
      <vt:lpstr>Пословица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Облицовка стен керамическими глазурованными плитками.</dc:title>
  <dc:creator>ПК</dc:creator>
  <cp:lastModifiedBy>ши</cp:lastModifiedBy>
  <cp:revision>23</cp:revision>
  <dcterms:created xsi:type="dcterms:W3CDTF">2017-02-15T10:48:37Z</dcterms:created>
  <dcterms:modified xsi:type="dcterms:W3CDTF">2017-02-21T07:07:46Z</dcterms:modified>
</cp:coreProperties>
</file>