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77" r:id="rId3"/>
    <p:sldId id="285" r:id="rId4"/>
    <p:sldId id="291" r:id="rId5"/>
    <p:sldId id="282" r:id="rId6"/>
    <p:sldId id="281" r:id="rId7"/>
    <p:sldId id="280" r:id="rId8"/>
    <p:sldId id="286" r:id="rId9"/>
    <p:sldId id="288" r:id="rId10"/>
    <p:sldId id="287" r:id="rId11"/>
    <p:sldId id="290" r:id="rId12"/>
    <p:sldId id="258" r:id="rId13"/>
    <p:sldId id="259" r:id="rId14"/>
    <p:sldId id="260" r:id="rId15"/>
    <p:sldId id="271" r:id="rId16"/>
    <p:sldId id="272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9" r:id="rId25"/>
    <p:sldId id="270" r:id="rId26"/>
    <p:sldId id="268" r:id="rId27"/>
    <p:sldId id="273" r:id="rId28"/>
    <p:sldId id="274" r:id="rId29"/>
    <p:sldId id="275" r:id="rId30"/>
    <p:sldId id="276" r:id="rId31"/>
    <p:sldId id="289" r:id="rId32"/>
    <p:sldId id="309" r:id="rId33"/>
    <p:sldId id="296" r:id="rId34"/>
    <p:sldId id="297" r:id="rId35"/>
    <p:sldId id="292" r:id="rId36"/>
    <p:sldId id="294" r:id="rId37"/>
    <p:sldId id="298" r:id="rId38"/>
    <p:sldId id="299" r:id="rId39"/>
    <p:sldId id="293" r:id="rId40"/>
    <p:sldId id="295" r:id="rId41"/>
    <p:sldId id="300" r:id="rId42"/>
    <p:sldId id="301" r:id="rId43"/>
    <p:sldId id="302" r:id="rId44"/>
    <p:sldId id="303" r:id="rId45"/>
    <p:sldId id="312" r:id="rId46"/>
    <p:sldId id="305" r:id="rId47"/>
    <p:sldId id="304" r:id="rId48"/>
    <p:sldId id="306" r:id="rId49"/>
    <p:sldId id="307" r:id="rId50"/>
    <p:sldId id="308" r:id="rId51"/>
    <p:sldId id="311" r:id="rId52"/>
    <p:sldId id="278" r:id="rId5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7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8EC65-FF55-4E9E-914E-43BD037668A3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9E3CB-F014-4DBE-AA39-B420D453B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679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9E3CB-F014-4DBE-AA39-B420D453BDEF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9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8E954-3BA0-4520-A7D9-C29D308C1B5B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5E874-052A-4D34-994E-8CC61097A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40FE9-51BF-4CFC-840C-47D20A0CA544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885BE-0EBF-4CCB-A378-FA6F75DEE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8DDD1-93DC-4CC5-BF87-720D10A53937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1C95D-659F-4866-9C0D-E682D9114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74F69-6F88-4856-B9CD-147E587094E4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E4C7C-74EA-43C6-9A3A-377C00FF3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0BAA5-AEF6-4C10-971C-B022B75680D7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E215-0956-4A33-8CF2-350D698E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FCEFA-2961-4749-8A10-2DD373A8B360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9509B-F68C-4017-A8F3-533FAAE09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024B2-03EF-4E16-B5CE-DE13CD5FECE4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8A5B0-63F2-4B3F-9E36-7FEB822FC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169D5-794C-49F2-82B2-047690FCD6DF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2205A-6F08-41DA-BAC8-6238C5769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F1936-21B5-4ECE-A658-51129CC66C76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44BC8-AD5D-4C09-BFDF-6E88951B5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AE7AB-F0E8-402B-AA5F-49BA5D14C81B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8BB25-B007-498E-A158-741A0D64C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4EC5C-7E71-4DA1-8D60-214C48D3E290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5BB92-797C-4FAD-8F30-1FEF30C96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Копия СВЕТОФОРЧИК\Копия (2) г7ш78вак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558784-F11B-4E09-9F69-D8A9AE5C3541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48DE27-2EAE-4706-ABB6-0D7E33936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35696" y="3068960"/>
            <a:ext cx="5382380" cy="1446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C0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«Дорожные знаки детям»</a:t>
            </a:r>
            <a:endParaRPr lang="ru-RU" sz="4400" b="1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C0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74249" y="4643438"/>
            <a:ext cx="186121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cap="all" dirty="0" smtClean="0">
                <a:ln/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0000" stA="55000" endPos="48000" dist="500" dir="5400000" sy="-100000" algn="bl" rotWithShape="0"/>
                </a:effectLst>
              </a:rPr>
              <a:t>Подготовила</a:t>
            </a:r>
          </a:p>
          <a:p>
            <a:pPr algn="ctr">
              <a:defRPr/>
            </a:pPr>
            <a:endParaRPr lang="ru-RU" sz="1400" b="1" cap="all" dirty="0">
              <a:ln/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1400" b="1" cap="all" dirty="0" smtClean="0">
                <a:ln/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0000" stA="55000" endPos="48000" dist="500" dir="5400000" sy="-100000" algn="bl" rotWithShape="0"/>
                </a:effectLst>
              </a:rPr>
              <a:t>Воспитатель </a:t>
            </a:r>
          </a:p>
          <a:p>
            <a:pPr algn="ctr">
              <a:defRPr/>
            </a:pPr>
            <a:r>
              <a:rPr lang="ru-RU" sz="1400" b="1" cap="all" dirty="0" smtClean="0">
                <a:ln/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0000" stA="55000" endPos="48000" dist="500" dir="5400000" sy="-100000" algn="bl" rotWithShape="0"/>
                </a:effectLst>
              </a:rPr>
              <a:t>Селиванова Е.С.</a:t>
            </a:r>
            <a:endParaRPr lang="ru-RU" sz="1400" b="1" cap="all" dirty="0">
              <a:ln/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Tm="753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72816"/>
            <a:ext cx="62646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1. Один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, надо подождать пока автобус отъедет от остановки, и только тогда переходить 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дорогу.</a:t>
            </a:r>
          </a:p>
          <a:p>
            <a:pPr algn="just"/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2. Транспортным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средствам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разрешается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ехать, придерживаясь правой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стороны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5486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Ответы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92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14018" y="2204864"/>
            <a:ext cx="585787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Дорожные знаки надо знать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– чтобы правила не нарушать!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67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Стихи о дорожных знаках. Дорожный знак. Уступи дорогу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1107817"/>
            <a:ext cx="2148318" cy="1946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14018" y="2204864"/>
            <a:ext cx="58578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Если видишь этот знак,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Знай, что он не просто так.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Чтобы не было проблем,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Уступи дорогу всем!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285984" y="399931"/>
            <a:ext cx="57150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 "Уступи   дорогу"</a:t>
            </a:r>
            <a:endParaRPr lang="ru-RU" sz="4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8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0.07407 L 0.29896 -0.167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2" descr="Стихи о дорожных знаках. Дорожный знак. Движение запрещено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52635" y="1323439"/>
            <a:ext cx="1819329" cy="1723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95536" y="2708920"/>
            <a:ext cx="60007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Этот знак ну очень строгий,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Коль стоит он на дороге.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Говорит он нам: "Друзья,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Ездить здесь совсем нельзя!"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143108" y="0"/>
            <a:ext cx="57864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"Движение запрещено"</a:t>
            </a:r>
            <a:endParaRPr lang="ru-RU" sz="4000" dirty="0">
              <a:ln w="9525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6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81 0.08241 L 0.31181 -0.25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Стихи о дорожных знаках. Дорожный знак. Въезд запрещен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74859" y="1484784"/>
            <a:ext cx="1713036" cy="171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55576" y="2132856"/>
            <a:ext cx="60007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Знак водителей стращает,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Въезд машинам запрещает!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Не пытайтесь сгоряча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Ехать мимо кирпича!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64921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Знак  "Въезд  запрещен"</a:t>
            </a:r>
            <a:endParaRPr lang="ru-RU" sz="4000" dirty="0">
              <a:ln w="9525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0.1449 L 0.23333 -0.1884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21" descr="Стихи о дорожных знаках. Дорожный знак. Дети.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3928" y="782547"/>
            <a:ext cx="1944216" cy="17726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93786" y="1824086"/>
            <a:ext cx="65722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Посреди дороги дети,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Мы всегда за них в ответе.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Чтоб не плакал их родитель,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Будь внимательней, водитель!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428604"/>
            <a:ext cx="3204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"Дети"</a:t>
            </a:r>
            <a:endParaRPr lang="ru-RU" sz="4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18576 -0.256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29" descr="Стихи о дорожных знаках. Дорожный знак. Дорожные работы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1196752"/>
            <a:ext cx="1846440" cy="1631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2493182"/>
            <a:ext cx="6357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Знак "дорожные работы".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Чинит здесь дорогу кто-то.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Скорость сбавить нужно будет,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Там ведь на дороге люди.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357166"/>
            <a:ext cx="6732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"Дорожные работы"</a:t>
            </a:r>
            <a:endParaRPr lang="ru-RU" sz="4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20469 -0.2564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5" descr="Стихи о дорожных знаках. Дорожный знак. Обгон запрещен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628800"/>
            <a:ext cx="1655043" cy="168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499" y="2204864"/>
            <a:ext cx="55721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Знак любителей обгона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Объявляет вне закона.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этом месте, сразу ясно,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Обгонять других опасно!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85728"/>
            <a:ext cx="6142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"Обгон запрещен"</a:t>
            </a:r>
            <a:endParaRPr lang="ru-RU" sz="4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0.09838 L 0.25034 -0.234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6" descr="Стихи о дорожных знаках. Дорожный знак. Пешеходный переход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3967" y="661719"/>
            <a:ext cx="1532401" cy="16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39148" y="1916832"/>
            <a:ext cx="55721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Здесь наземный переход,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Ходит целый день народ.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Ты, водитель, не грусти,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Пешехода пропусти!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0"/>
            <a:ext cx="521270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"Пешеходный </a:t>
            </a:r>
          </a:p>
          <a:p>
            <a:pPr algn="ctr"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переход"</a:t>
            </a:r>
            <a:endParaRPr lang="ru-RU" sz="4000" dirty="0">
              <a:ln w="9525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1 0.08217 L 0.19757 -0.198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4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7" descr="Стихи о дорожных знаках. Дорожный знак. Движение без остановки запрещено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1556792"/>
            <a:ext cx="1636217" cy="163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67034" y="2366169"/>
            <a:ext cx="62150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Ты, шофер, не торопись,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Видишь знак, остановись!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Прежде чем продолжить путь,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Осмотреться не забудь.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52" y="214290"/>
            <a:ext cx="6572328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"Движение без остановки запрещено"</a:t>
            </a:r>
            <a:endParaRPr lang="ru-RU" sz="4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30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75 0.05093 L 0.27275 -0.28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1" y="1772816"/>
            <a:ext cx="6448201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</a:rPr>
              <a:t>Цель</a:t>
            </a:r>
            <a:r>
              <a:rPr lang="ru-RU" b="1" i="1" u="sng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привлечение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внимания  родителей  к воспитанию у детей навыков безопасного поведения, повышение их ответственности за формирование у детей знаний правил дорожного движения, в частности знаний дорожных знаков. </a:t>
            </a:r>
          </a:p>
          <a:p>
            <a:r>
              <a:rPr lang="ru-RU" b="1" i="1" u="sng" dirty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расширять знания родителей о безопасном поведении на улицах и дорогах;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способствовать обобщению знаний родителей об особенностях формирования у детей знаний правил дорожного движения, в частности знаний дорожных знаков. </a:t>
            </a:r>
          </a:p>
          <a:p>
            <a:endParaRPr lang="ru-RU" dirty="0"/>
          </a:p>
        </p:txBody>
      </p:sp>
    </p:spTree>
  </p:cSld>
  <p:clrMapOvr>
    <a:masterClrMapping/>
  </p:clrMapOvr>
  <p:transition advTm="133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8" descr="Стихи о дорожных знаках. Дорожный знак. Движение пешеходов запрещено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7280" y="1323439"/>
            <a:ext cx="1943075" cy="19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01021" y="2287542"/>
            <a:ext cx="58578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дождь и в ясную погоду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Здесь не ходят пешеходы.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Говорит им знак одно: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"Вам ходить запрещено!"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0"/>
            <a:ext cx="6286544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"Движение пешеходов запрещено"</a:t>
            </a:r>
            <a:endParaRPr lang="ru-RU" sz="4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7 0.12939 L 0.26077 -0.2039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0" descr="Стихи о дорожных знаках. Дорожный знак. Поворот запрещен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79404" y="1275520"/>
            <a:ext cx="3855368" cy="177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11560" y="3105963"/>
            <a:ext cx="64293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Эти знаки на пути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Ни за что не пропусти.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Есть у них одна забота –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Запрещать нам повороты.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357166"/>
            <a:ext cx="67644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"Поворот запрещен"</a:t>
            </a:r>
            <a:endParaRPr lang="ru-RU" sz="4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05 0.05995 L 0.16285 -0.24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-15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1" descr="Стихи о дорожных знаках. Дорожный знак. Остановка запрещена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04188" y="818309"/>
            <a:ext cx="2102118" cy="210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70005" y="2132856"/>
            <a:ext cx="66436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Здесь машину не грузи,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Не паркуй, не тормози.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Этот знак всем говорит: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"Тот не прав, кто здесь стоит!"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42852"/>
            <a:ext cx="528641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"Остановка запрещена"</a:t>
            </a:r>
            <a:endParaRPr lang="ru-RU" sz="4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19 0.07176 L 0.28247 -0.24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-15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3" descr="Стихи о дорожных знаках. Дорожный знак. Главная дорога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1340768"/>
            <a:ext cx="2200870" cy="220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39552" y="1937147"/>
            <a:ext cx="692943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Вот он знак, каких немного: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Это главная дорога!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Если едешь ты по ней,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Всех становишься главней,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 тебе, как будто Богу,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Уступают все дорогу!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57166"/>
            <a:ext cx="59764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"Главная дорога"</a:t>
            </a:r>
            <a:endParaRPr lang="ru-RU" sz="4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11 0.07222 L 0.21198 -0.26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14" descr="Стихи о дорожных знаках. Дорожный знак. Автомагистраль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1065052"/>
            <a:ext cx="1691335" cy="249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2636912"/>
            <a:ext cx="6858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 ветерком и без печали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Мчимся мы по магистрали.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Там, где этот знак стоит,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Путь ничто не преградит!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57166"/>
            <a:ext cx="61802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"Автомагистраль</a:t>
            </a: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89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8 0.14514 L 0.26268 -0.1569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-151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16" descr="Стихи о дорожных знаках. Дорожный знак. Место остановки автобуса, троллейбуса, трамвая и такси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1291508"/>
            <a:ext cx="4229695" cy="17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214290"/>
            <a:ext cx="721520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"Место остановки автобуса, троллейбуса, трамвая и такси"</a:t>
            </a:r>
            <a:endParaRPr lang="ru-RU" sz="20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8625" y="3023567"/>
            <a:ext cx="6357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этом месте пешеход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Терпеливо транспорт ждет.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Он пешком устал шагать,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Хочет пассажиром стать.</a:t>
            </a:r>
          </a:p>
        </p:txBody>
      </p:sp>
    </p:spTree>
    <p:custDataLst>
      <p:tags r:id="rId1"/>
    </p:custDataLst>
  </p:cSld>
  <p:clrMapOvr>
    <a:masterClrMapping/>
  </p:clrMapOvr>
  <p:transition advTm="24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03299 -0.2925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9" descr="Стихи о дорожных знаках. Дорожный знак. Место стоянк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087" y="1074935"/>
            <a:ext cx="1778605" cy="185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21448" y="2852936"/>
            <a:ext cx="578643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Коль водитель вышел весь,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Ставит он машину здесь,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Чтоб, не нужная ему,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Не мешала никому.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428604"/>
            <a:ext cx="5144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"Место стоянки"</a:t>
            </a:r>
            <a:endParaRPr lang="ru-RU" sz="36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1 0.03588 L 0.27431 -0.226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3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Рисунок 33" descr="Стихи о дорожных знаках. Дорожный знак. Пункт первой медицинской помощ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2159" y="1343181"/>
            <a:ext cx="1349881" cy="194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47878" y="2020888"/>
            <a:ext cx="6429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Если кто сломает ногу,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Здесь врачи всегда помогут.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Помощь первую окажут,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Где лечиться дальше, скажут.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142852"/>
            <a:ext cx="671517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"Пункт первой 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медицинской помощи"</a:t>
            </a:r>
            <a:endParaRPr lang="ru-RU" sz="36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0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1875 -0.251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-12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35" descr="Стихи о дорожных знаках. Дорожный знак. Автозаправочная станция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248" y="747880"/>
            <a:ext cx="1430036" cy="192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83568" y="1772816"/>
            <a:ext cx="6429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Не доедешь без бензина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До кафе и магазина.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Этот знак вам скажет звонко: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"Рядышком бензоколонка!"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42852"/>
            <a:ext cx="69587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"Автозаправочная станция"</a:t>
            </a:r>
            <a:endParaRPr lang="ru-RU" sz="36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22744 -0.259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-13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37" descr="Стихи о дорожных знаках. Дорожный знак. Телефон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173" y="692696"/>
            <a:ext cx="1529190" cy="206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49831" y="1951832"/>
            <a:ext cx="635793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Если нужно дозвониться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Хоть домой, хоть заграницу,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Знак поможет, скажет он,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Где искать вам телефон!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3825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"Телефон"</a:t>
            </a:r>
            <a:endParaRPr lang="ru-RU" sz="36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0.20382 -0.22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12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56792"/>
            <a:ext cx="68225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Животное, название которого присвоили пешеходному переходу. 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Транспортное средство, везущее пассажиров по рельсам, расположенным на дороге. 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Часть дороги, выделенная для пешеходов и приподнятая над проезжей частью. 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Слово тротуар в переводе с французского означает «дорога для пешеходов, место движения переходов»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Предупреждающий свет светофора 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 Дорожный знак около школ, детских садов.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Люди, пользующиеся автобусами, такси, троллейбусами, трамваями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Специальная палочка в руках регулировщика. 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Место пересечения улиц, дорог. 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44037" y="31630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Загадки  по правилам дорожного движения</a:t>
            </a:r>
          </a:p>
        </p:txBody>
      </p:sp>
    </p:spTree>
    <p:extLst>
      <p:ext uri="{BB962C8B-B14F-4D97-AF65-F5344CB8AC3E}">
        <p14:creationId xmlns:p14="http://schemas.microsoft.com/office/powerpoint/2010/main" val="39544145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39" descr="Стихи о дорожных знаках. Дорожный знак. Пункт питания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080" y="1192354"/>
            <a:ext cx="1527998" cy="206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90766" y="2348880"/>
            <a:ext cx="592931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Коли вам нужна еда,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То пожалуйте сюда.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Эй, шофер, внимание!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Скоро пункт питания!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500042"/>
            <a:ext cx="5136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"Пункт питания"</a:t>
            </a:r>
            <a:endParaRPr lang="ru-RU" sz="3600" dirty="0">
              <a:ln w="12700">
                <a:solidFill>
                  <a:srgbClr val="7030A0"/>
                </a:solidFill>
              </a:ln>
              <a:solidFill>
                <a:srgbClr val="C00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333E-6 L 0.19062 -0.231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-11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siteapi.org/oe9er6dwHOHPExzIYVGwefVqXBA=/0x0:1200x888/503898421942202.ru.s.siteapi.org/img/aucqksxiggocww84g8kc8gw8gk448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"/>
            <a:ext cx="9144000" cy="655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6256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Выполни задания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8" name="Picture 4" descr="Эти вопросы задают на собеседованиях Илон Маск, Ричард Брэнсон и Питер Ти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5731837" cy="358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70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кие два дорожных знак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98" y="0"/>
            <a:ext cx="9178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1479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Дети Дорожные рабо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2727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кие два дорожных знак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6122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Обгон запрещен Подача звукового сигнала запреще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Обгон запрещен Подача звукового сигнала запрещен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Обгон запрещен Подача звукового сигнала запреще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0774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4402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кие два дорожных знак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161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ешеходный переход Парков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1895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кие два дорожных знак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741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916832"/>
            <a:ext cx="54543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Он имеет по три глаза,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По три с каждой стороны,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И хотя ещё ни разу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Не смотрел он всеми сразу -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Все глаза ему нужны.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Он висит тут с давних пор.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Что же это? 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40466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Отгадай-ка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357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Место остановки автобуса Боль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1835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2.infourok.ru/uploads/ex/09f9/00003108-d1a984ef/640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1707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2.infourok.ru/uploads/ex/09f9/00003108-d1a984ef/640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847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2.infourok.ru/uploads/ex/09f9/00003108-d1a984ef/64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9144000" cy="684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97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2.infourok.ru/uploads/ex/09f9/00003108-d1a984ef/640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9144000" cy="684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1795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700808"/>
            <a:ext cx="57606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Обучить ребенка поведению на дороге — </a:t>
            </a:r>
            <a:r>
              <a:rPr lang="ru-RU" sz="2400" b="1" dirty="0">
                <a:solidFill>
                  <a:srgbClr val="C00000"/>
                </a:solidFill>
              </a:rPr>
              <a:t>прямая обязанность родителей. </a:t>
            </a:r>
            <a:r>
              <a:rPr lang="ru-RU" sz="2400" dirty="0">
                <a:solidFill>
                  <a:srgbClr val="C00000"/>
                </a:solidFill>
              </a:rPr>
              <a:t>Ведь от того, насколько малыш усвоит ПДД, напрямую зависят его жизнь!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Постоянно </a:t>
            </a:r>
            <a:r>
              <a:rPr lang="ru-RU" sz="2400" dirty="0">
                <a:solidFill>
                  <a:srgbClr val="C00000"/>
                </a:solidFill>
              </a:rPr>
              <a:t>разъясняйте детям о необходимости соблюдения </a:t>
            </a:r>
            <a:r>
              <a:rPr lang="ru-RU" sz="2400" dirty="0" smtClean="0">
                <a:solidFill>
                  <a:srgbClr val="C00000"/>
                </a:solidFill>
              </a:rPr>
              <a:t>ПДД.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А так же очень </a:t>
            </a:r>
            <a:r>
              <a:rPr lang="ru-RU" sz="2400" dirty="0">
                <a:solidFill>
                  <a:srgbClr val="C00000"/>
                </a:solidFill>
              </a:rPr>
              <a:t>большое значение имеет в первую очередь постоянный личный пример родителей. </a:t>
            </a:r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379983"/>
            <a:ext cx="57606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Помните!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2446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33265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Рекомендации</a:t>
            </a:r>
            <a:endParaRPr lang="ru-RU" sz="4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62633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Изучать  дорожные знаки с детьми легко в игровой форме используя загадки, дидактические игр ы, рисование, даже сочинение историй, сказок и т.п. </a:t>
            </a:r>
          </a:p>
          <a:p>
            <a:endParaRPr lang="ru-RU" sz="3200" b="1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Играя детям легче воспринимать информацию и запоминать её.</a:t>
            </a:r>
            <a:endParaRPr lang="ru-RU" sz="36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6199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92311"/>
            <a:ext cx="6461139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«Угадай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какой знак?»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Цели: Учить детей различать дорожные знаки, закреплять знания детей о правилах дорожного движения; воспитывать умение самостоятельно пользоваться полученными знаниями в повседневной жизни.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Материал: Кубики с наклеенными на них дорожными знаками: предупреждающими, запрещающими, указательными и знаками сервиса.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Ход игры: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Ведущий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приглашает по очереди к столу, где лежат кубики. Ребенок берет кубик, называет знак и подходит к детям, у которых уже есть знаки этой группы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60549" y="116632"/>
            <a:ext cx="543609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Например, поиграйте </a:t>
            </a:r>
            <a:r>
              <a:rPr lang="ru-RU" sz="4000" dirty="0">
                <a:solidFill>
                  <a:srgbClr val="C00000"/>
                </a:solidFill>
                <a:latin typeface="Monotype Corsiva" panose="03010101010201010101" pitchFamily="66" charset="0"/>
              </a:rPr>
              <a:t>с детьми в игры</a:t>
            </a:r>
          </a:p>
          <a:p>
            <a:endParaRPr lang="ru-RU" sz="4000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276533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4000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4133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47628"/>
            <a:ext cx="53103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«Путешествие на машинах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Цель: Закрепить с детьми знания дорожных знаков и правил поведения на улицах.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Материал: Игровое поле, фишки.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Ход игры: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На игровом поле дети начинают играть. Проходя мимо дорожных знаков, останавливаются, рассказывая о каждом из них. Выигрывает тот, кто первый дойдет до моря.</a:t>
            </a:r>
          </a:p>
        </p:txBody>
      </p:sp>
    </p:spTree>
    <p:extLst>
      <p:ext uri="{BB962C8B-B14F-4D97-AF65-F5344CB8AC3E}">
        <p14:creationId xmlns:p14="http://schemas.microsoft.com/office/powerpoint/2010/main" val="535185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61744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«Найди нужный знак»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Цель: Продолжать закреплять знания дорожных знаков, средства регулирования дорожного движения.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Материал: 20 картонных карточек (</a:t>
            </a:r>
            <a:r>
              <a:rPr lang="ru-RU" sz="2000" dirty="0" err="1">
                <a:solidFill>
                  <a:schemeClr val="accent1">
                    <a:lumMod val="50000"/>
                  </a:schemeClr>
                </a:solidFill>
              </a:rPr>
              <a:t>пазлы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). На одних половинках карточек изображены дорожные знаки, на других – соответствующие им дорожные ситуации.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Ход игры: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 Все половинки карточек со знаками дети делят поровну. Элементы с дорожными ситуациями перемешивают и кладут в центре стола лицевой стороной вниз. Дети по очереди берут карточки и подбирают их под свои. Выигрывает тот, кто первым найдет подходящие половинки для всех своих карточек.</a:t>
            </a:r>
          </a:p>
        </p:txBody>
      </p:sp>
    </p:spTree>
    <p:extLst>
      <p:ext uri="{BB962C8B-B14F-4D97-AF65-F5344CB8AC3E}">
        <p14:creationId xmlns:p14="http://schemas.microsoft.com/office/powerpoint/2010/main" val="3053737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428868"/>
            <a:ext cx="5857916" cy="255454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solidFill>
                  <a:srgbClr val="FF0000"/>
                </a:solidFill>
              </a:rPr>
              <a:t>Хоть у вас терпенья нет,</a:t>
            </a:r>
          </a:p>
          <a:p>
            <a:pPr algn="ctr">
              <a:defRPr/>
            </a:pPr>
            <a:r>
              <a:rPr lang="ru-RU" sz="3200" b="1" spc="50" dirty="0">
                <a:ln w="11430"/>
                <a:solidFill>
                  <a:srgbClr val="FF0000"/>
                </a:solidFill>
              </a:rPr>
              <a:t> Подождите: красный свет!</a:t>
            </a:r>
          </a:p>
          <a:p>
            <a:pPr algn="ctr">
              <a:defRPr/>
            </a:pPr>
            <a:r>
              <a:rPr lang="ru-RU" sz="3200" b="1" spc="50" dirty="0">
                <a:ln w="11430"/>
                <a:solidFill>
                  <a:srgbClr val="FF0000"/>
                </a:solidFill>
              </a:rPr>
              <a:t> Красный свет нам говорит: Стой! Опасно! </a:t>
            </a:r>
          </a:p>
          <a:p>
            <a:pPr algn="ctr">
              <a:defRPr/>
            </a:pPr>
            <a:r>
              <a:rPr lang="ru-RU" sz="3200" b="1" spc="50" dirty="0">
                <a:ln w="11430"/>
                <a:solidFill>
                  <a:srgbClr val="FF0000"/>
                </a:solidFill>
              </a:rPr>
              <a:t>Путь закрыт!</a:t>
            </a:r>
            <a:endParaRPr lang="ru-RU" sz="2400" b="1" spc="50" dirty="0">
              <a:ln w="11430"/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358063" y="5786438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358063" y="4786313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7358063" y="3857625"/>
            <a:ext cx="1000125" cy="928688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4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00808"/>
            <a:ext cx="60486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«Дорожная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азбука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algn="ctr"/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Цель: Закреплять знание дорожных знаков, умение правильно ориентироваться в них, классифицировать по видам: запрещающие, предписывающие, предупреждающие, информационно-указательные.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Материал: Карточки с дорожными ситуациями, дорожные знаки.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Ход игры: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Дети выбирают себе карточки, у ведущего дорожные знаки, он по очереди показывает знаки, тот, у кого оказывается нужная карточка, берет знак и обосновывает свой выбор.</a:t>
            </a:r>
          </a:p>
        </p:txBody>
      </p:sp>
    </p:spTree>
    <p:extLst>
      <p:ext uri="{BB962C8B-B14F-4D97-AF65-F5344CB8AC3E}">
        <p14:creationId xmlns:p14="http://schemas.microsoft.com/office/powerpoint/2010/main" val="35750372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02635"/>
            <a:ext cx="58326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«Разрезные знаки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algn="ctr"/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Цели: Развивать умение различать дорожные знаки; закрепить название дорожных знаков; развивать у детей логическое мышление, глазомер.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Материал: Разрезные знаки; образцы знаков.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Ход игры: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Ребенку сначала предлагают вспомнить, какие знаки дорожного движения он знает, а затем по образцу просят собрать разрезные знаки. Если ребенок легко справляется, то ему предлагают собрать знаки по памяти.</a:t>
            </a:r>
          </a:p>
        </p:txBody>
      </p:sp>
    </p:spTree>
    <p:extLst>
      <p:ext uri="{BB962C8B-B14F-4D97-AF65-F5344CB8AC3E}">
        <p14:creationId xmlns:p14="http://schemas.microsoft.com/office/powerpoint/2010/main" val="87306381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2"/>
          <p:cNvSpPr>
            <a:spLocks noChangeArrowheads="1"/>
          </p:cNvSpPr>
          <p:nvPr/>
        </p:nvSpPr>
        <p:spPr bwMode="auto">
          <a:xfrm>
            <a:off x="2195735" y="116632"/>
            <a:ext cx="729347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Домашнее задание</a:t>
            </a:r>
          </a:p>
          <a:p>
            <a:pPr>
              <a:spcBef>
                <a:spcPts val="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(выполните совместно с детьми)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endParaRPr lang="ru-RU" sz="4000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3314" name="Picture 2" descr="Придумайте и нарисуйте новый дорожный знак Не забывайте о том, какой формы и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2" t="27076" r="29261" b="26202"/>
          <a:stretch/>
        </p:blipFill>
        <p:spPr bwMode="auto">
          <a:xfrm>
            <a:off x="467544" y="1779206"/>
            <a:ext cx="6285767" cy="335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554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214554"/>
            <a:ext cx="5572164" cy="353943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Жёлтый свет-предупрежденье: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Жди сигнала для движенья.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Объявляю вам заранее: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Перехода больше нет!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Не спешите, посмотрите,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посмотрите на меня!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Не спешите, 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подождите до зелёного огня.</a:t>
            </a:r>
            <a:endParaRPr lang="ru-RU" sz="2800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429500" y="4786313"/>
            <a:ext cx="928688" cy="928687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429500" y="3857625"/>
            <a:ext cx="928688" cy="9286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58063" y="5786438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Tm="21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00240"/>
            <a:ext cx="5643602" cy="35394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Зелёный свет  открыл дорогу: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Переходить ребят могут.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Вот теперь идите смело -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Пешеходам путь открыт!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Проходите, разрешаю,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Не беда, что я один,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Я надёжно защищаю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От трамваев и машин!</a:t>
            </a: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429500" y="5786438"/>
            <a:ext cx="928688" cy="928687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429500" y="4786313"/>
            <a:ext cx="928688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58063" y="3857625"/>
            <a:ext cx="1000125" cy="9286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Tm="17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59340"/>
            <a:ext cx="59584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Из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автобуса вышли 6 человек. Трое из них перешли дорогу по пешеходному переходу, двое пошли обходить автобус сзади, один остался на остановке. Сколько человек поступило согласно Правилам дорожного движения?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452279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 Логические </a:t>
            </a:r>
            <a:r>
              <a:rPr lang="ru-RU" sz="3200" dirty="0" smtClean="0">
                <a:solidFill>
                  <a:srgbClr val="C00000"/>
                </a:solidFill>
              </a:rPr>
              <a:t>задачи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73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5" y="2276872"/>
            <a:ext cx="5040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Ехал Волк к Лисе по левой стороне. Его остановил дорожный инспектор и велел заплатить штраф. Какое правило нарушил Волк?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620688"/>
            <a:ext cx="41764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Логические задачи</a:t>
            </a:r>
          </a:p>
        </p:txBody>
      </p:sp>
    </p:spTree>
    <p:extLst>
      <p:ext uri="{BB962C8B-B14F-4D97-AF65-F5344CB8AC3E}">
        <p14:creationId xmlns:p14="http://schemas.microsoft.com/office/powerpoint/2010/main" val="3199510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680</TotalTime>
  <Words>776</Words>
  <Application>Microsoft Office PowerPoint</Application>
  <PresentationFormat>Экран (4:3)</PresentationFormat>
  <Paragraphs>132</Paragraphs>
  <Slides>52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Выполни задания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Шаповал Виктория Николаевна</dc:creator>
  <cp:lastModifiedBy>User</cp:lastModifiedBy>
  <cp:revision>57</cp:revision>
  <dcterms:created xsi:type="dcterms:W3CDTF">2010-08-08T18:35:59Z</dcterms:created>
  <dcterms:modified xsi:type="dcterms:W3CDTF">2021-11-16T20:44:02Z</dcterms:modified>
</cp:coreProperties>
</file>