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2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2623507_53-p-svetlo-salatovii-fon-dlya-prezentatsii-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619672"/>
            <a:ext cx="6172200" cy="7272808"/>
          </a:xfrm>
        </p:spPr>
        <p:txBody>
          <a:bodyPr>
            <a:normAutofit/>
          </a:bodyPr>
          <a:lstStyle/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того чтобы ребенок научился хорошо говорить: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1. У ребенка должен быть стимул для разговора (это может быть Ваш вопрос, просьба о чем-то рассказать). При этом взрослый действительно заинтересован услышать ответ, рассказ ребенка. Можно предложить ребенку поделиться своими впечатлениями от просмотра мультфильма, от совместной прогулки, посещения мероприятия и т.д.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 Рассматриваете ли Вы картинку, слушаете ли сказку, обращайте внимание ребенка на редко встречающееся слово, меткое, образное выражение - это приучит его «вслушиваться» в речь, осмысленно использовать слова в своем рассказе. Для развития речи ребенка можно использовать любую ситуацию: поездку в транспорте, прогулку и т.д. В литературе можно встретить множество игр на развитие словаря, разговорной речи дошкольников. Это такие, как: «Назови любимые игрушки», «Каких животных ты знаешь?», «Скажи по-другому», «Опиши свою одежду» и многие другие. Поиграйте с детьми.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 В каждой семье есть детская литература. Ее можно использовать для развития детской речи. Прочитайте с детьми книгу, разберите новые (сложные, непонятные) слова, встреченные в тексте, попросите ребенка рассказать понравившийся эпизод, рассмотрите вместе иллюстрации в книге и попросите рассказать, что на них изображено. А потом предложите нарисовать понравившегося героя. Важно, чтобы такая работа по развитию речи была систематической. Взрослые должны постоянно помнить: речь не передается по наследству. Ребенок перенимает опыт речевого общения от окружающих, т.е. овладение речью находится в прямой зависимости от окружающей речевой среды. Поэтому так важно, чтобы взрослые создавали эту речевую среду для постоянного общения с ребенком. Помните об этом, уважаемые родители!!!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 Не торопитесь все рассказать и объяснить сами. Дайте ребенку возможность самому рассказать, объяснить, не торопите его. Взрослый может подсказать необходимое слово, поправить произношение, но всегда нужно дать выговориться ребенку и поучиться внимательно его слушать, не перебивая, не торопя, не отвлекаясь.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Информацию подготовила воспитатель Лелюхина Л.Ф.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 материалам :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1.http://ds128brn.edu22.info/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attachments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article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/147/Особенности_речевого_развития_детей_5-6_лет.pdf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2.https://86ds7-nyagan.edusite.ru/p335aa1.html</a:t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3.https://academy-of-curiosity.ru/wp-content/uploads/bg_forreaders/razvitie-rechi-u-detej-5-6-let_4283.pdf</a:t>
            </a:r>
            <a:r>
              <a:rPr lang="ru-RU" sz="800" dirty="0" smtClean="0"/>
              <a:t/>
            </a:r>
            <a:br>
              <a:rPr lang="ru-RU" sz="800" dirty="0" smtClean="0"/>
            </a:br>
            <a:endParaRPr lang="ru-RU" sz="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6672" y="323528"/>
            <a:ext cx="59766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Памятка для родителей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Дошкольный возраст – этап активного речевого развития. В формировании речи ребенка большую роль играет его окружение, а именно родители. От того, как они говорят с ним, сколько внимания уделяют речевому общению с ребенком, во многом зависит успех дошкольника в развитии связной речи.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родителям!!!</a:t>
            </a:r>
            <a:endParaRPr lang="ru-RU" dirty="0"/>
          </a:p>
        </p:txBody>
      </p:sp>
      <p:pic>
        <p:nvPicPr>
          <p:cNvPr id="1030" name="Picture 6" descr="https://ds28-rzd.klgd.prosadiki.ru/media/2020/03/26/1252441239/926f54440a19994472f6efd6f0b1a12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1856" y="1475656"/>
            <a:ext cx="1296144" cy="974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Для того чтобы ребенок научился хорошо говорить:  1. У ребенка должен быть стимул для разговора (это может быть Ваш вопрос, просьба о чем-то рассказать). При этом взрослый действительно заинтересован услышать ответ, рассказ ребенка. Можно предложить ребенку поделиться своими впечатлениями от просмотра мультфильма, от совместной прогулки, посещения мероприятия и т.д.   2. Рассматриваете ли Вы картинку, слушаете ли сказку, обращайте внимание ребенка на редко встречающееся слово, меткое, образное выражение - это приучит его «вслушиваться» в речь, осмысленно использовать слова в своем рассказе. Для развития речи ребенка можно использовать любую ситуацию: поездку в транспорте, прогулку и т.д. В литературе можно встретить множество игр на развитие словаря, разговорной речи дошкольников. Это такие, как: «Назови любимые игрушки», «Каких животных ты знаешь?», «Скажи по-другому», «Опиши свою одежду» и многие другие. Поиграйте с детьми.   3. В каждой семье есть детская литература. Ее можно использовать для развития детской речи. Прочитайте с детьми книгу, разберите новые (сложные, непонятные) слова, встреченные в тексте, попросите ребенка рассказать понравившийся эпизод, рассмотрите вместе иллюстрации в книге и попросите рассказать, что на них изображено. А потом предложите нарисовать понравившегося героя. Важно, чтобы такая работа по развитию речи была систематической. Взрослые должны постоянно помнить: речь не передается по наследству. Ребенок перенимает опыт речевого общения от окружающих, т.е. овладение речью находится в прямой зависимости от окружающей речевой среды. Поэтому так важно, чтобы взрослые создавали эту речевую среду для постоянного общения с ребенком. Помните об этом, уважаемые родители!!!   4. Не торопитесь все рассказать и объяснить сами. Дайте ребенку возможность самому рассказать, объяснить, не торопите его. Взрослый может подсказать необходимое слово, поправить произношение, но всегда нужно дать выговориться ребенку и поучиться внимательно его слушать, не перебивая, не торопя, не отвлекаясь.  Информацию подготовила воспитатель Лелюхина Л.Ф. по материалам : 1.http://ds128brn.edu22.info/attachments/article/147/Особенности_речевого_развития_детей_5-6_лет.pdf 2.https://86ds7-nyagan.edusite.ru/p335aa1.html 3.https://academy-of-curiosity.ru/wp-content/uploads/bg_forreaders/razvitie-rechi-u-detej-5-6-let_4283.pdf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Для того чтобы ребенок научился хорошо говорить:  1. У ребенка должен быть стимул для разговора (это может быть Ваш вопрос, просьба о чем-то рассказать). При этом взрослый действительно заинтересован услышать ответ, рассказ ребенка. Можно предложить ребенку поделиться своими впечатлениями от просмотра мультфильма, от совместной прогулки, посещения мероприятия и т.д.   2. Рассматриваете ли Вы картинку, слушаете ли сказку, обращайте внимание ребенка на редко встречающееся слово, меткое, образное выражение - это приучит его «вслушиваться» в речь, осмысленно использовать слова в своем рассказе. Для развития речи ребенка можно использовать любую ситуацию: поездку в транспорте, прогулку и т.д. В литературе можно встретить множество игр на развитие словаря, разговорной речи дошкольников. Это такие, как: «Назови любимые игрушки», «Каких животных ты знаешь?», «Скажи по-другому», «Опиши свою одежду» и многие другие. Поиграйте с детьми.   3. В каждой семье есть детская литература. Ее можно использовать для развития детской речи. Прочитайте с детьми книгу, разберите новые (сложные, непонятные) слова, встреченные в тексте, попросите ребенка рассказать понравившийся эпизод, рассмотрите вместе иллюстрации в книге и попросите рассказать, что на них изображено. А потом предложите нарисовать понравившегося героя. Важно, чтобы такая работа по развитию речи была систематической. Взрослые должны постоянно помнить: речь не передается по наследству. Ребенок перенимает опыт речевого общения от окружающих, т.е. овладение речью находится в прямой зависимости от окружающей речевой среды. Поэтому так важно, чтобы взрослые создавали эту речевую среду для постоянного общения с ребенком. Помните об этом, уважаемые родители!!!   4. Не торопитесь все рассказать и объяснить сами. Дайте ребенку возможность самому рассказать, объяснить, не торопите его. Взрослый может подсказать необходимое слово, поправить произношение, но всегда нужно дать выговориться ребенку и поучиться внимательно его слушать, не перебивая, не торопя, не отвлекаясь.  Информацию подготовила воспитатель Лелюхина Л.Ф. по материалам : 1.http://ds128brn.edu22.info/attachments/article/147/Особенности_речевого_развития_детей_5-6_лет.pdf 2.https://86ds7-nyagan.edusite.ru/p335aa1.html 3.https://academy-of-curiosity.ru/wp-content/uploads/bg_forreaders/razvitie-rechi-u-detej-5-6-let_4283.pdf </dc:title>
  <dc:creator>Samsung</dc:creator>
  <cp:lastModifiedBy>Samsung</cp:lastModifiedBy>
  <cp:revision>1</cp:revision>
  <dcterms:created xsi:type="dcterms:W3CDTF">2021-11-05T08:01:33Z</dcterms:created>
  <dcterms:modified xsi:type="dcterms:W3CDTF">2021-11-05T08:10:57Z</dcterms:modified>
</cp:coreProperties>
</file>