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81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61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6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9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6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498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81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00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11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868434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Relationship Id="rId14" Target="../media/hdphoto1.wdp" Type="http://schemas.microsoft.com/office/2007/relationships/hdphoto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1000"/>
                    </a14:imgEffect>
                    <a14:imgEffect>
                      <a14:brightnessContrast bright="-3000" contrast="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057B-941B-4E92-AC8A-4F3ECCE6F3E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403D-5D8B-41FD-9421-1B7DEB219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5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Какие бывают Деды Морозы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3504" y="6116638"/>
            <a:ext cx="9144000" cy="1655762"/>
          </a:xfrm>
        </p:spPr>
        <p:txBody>
          <a:bodyPr/>
          <a:lstStyle/>
          <a:p>
            <a:r>
              <a:rPr lang="ru-RU" dirty="0" smtClean="0"/>
              <a:t>Подготовила: Антипова Людмила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06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Русский Дед Мороз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5857"/>
            <a:ext cx="3925824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В старину его называли по-разному: Дед Трескун, Мороз </a:t>
            </a:r>
            <a:r>
              <a:rPr lang="ru-RU" dirty="0" err="1" smtClean="0"/>
              <a:t>Ёлкич</a:t>
            </a:r>
            <a:r>
              <a:rPr lang="ru-RU" dirty="0" smtClean="0"/>
              <a:t>, </a:t>
            </a:r>
            <a:r>
              <a:rPr lang="ru-RU" dirty="0" err="1" smtClean="0"/>
              <a:t>Студенец</a:t>
            </a:r>
            <a:r>
              <a:rPr lang="ru-RU" dirty="0" smtClean="0"/>
              <a:t>, Морозко, Мороз Красный нос. </a:t>
            </a:r>
          </a:p>
          <a:p>
            <a:pPr marL="0" indent="0">
              <a:buNone/>
            </a:pPr>
            <a:r>
              <a:rPr lang="ru-RU" dirty="0" smtClean="0"/>
              <a:t>В настоящее время его зовут Дедом Морозом.</a:t>
            </a:r>
          </a:p>
          <a:p>
            <a:pPr marL="0" indent="0">
              <a:buNone/>
            </a:pPr>
            <a:r>
              <a:rPr lang="ru-RU" dirty="0" smtClean="0"/>
              <a:t>Рубашка и брюки – белые, льняные, украшены белым геометрическим орнаментом, символизирующим чистоту. Носит красную или синюю шубу, расшитую серебром (восьмиконечные звезды, кресты и другой традиционный орнамент), отороченную лебединым пухом, валенки (или сапоги) и теплую шапку и варежки. Пояс – белый с красным орнаментом (символ связи предков и потомков). В руке всегда держит хрустальный или серебряный посох.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924" y="1024128"/>
            <a:ext cx="4060507" cy="57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00212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>
                <a:solidFill>
                  <a:srgbClr val="FF0000"/>
                </a:solidFill>
                <a:latin charset="0" panose="020B0A04020102020204" pitchFamily="34" typeface="Arial Black"/>
              </a:rPr>
              <a:t>Санта-Клаус</a:t>
            </a:r>
            <a:endParaRPr b="1" dirty="0" lang="ru-RU">
              <a:solidFill>
                <a:srgbClr val="FF0000"/>
              </a:solidFill>
              <a:latin charset="0" panose="020B0A04020102020204" pitchFamily="34" typeface="Arial Black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2432"/>
            <a:ext cx="4501896" cy="5178679"/>
          </a:xfrm>
        </p:spPr>
        <p:txBody>
          <a:bodyPr/>
          <a:lstStyle/>
          <a:p>
            <a:pPr indent="0" marL="0">
              <a:buNone/>
            </a:pPr>
            <a:r>
              <a:rPr dirty="0" lang="ru-RU" smtClean="0"/>
              <a:t>Это западноевропейский и североамериканский новогодне-рождественский персонаж . Санта-Клаус одет в короткую красную курточку, а так же красные штаны. На голове у него красный колпак, а на носу неизменные очки.</a:t>
            </a:r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-37"/>
          <a:stretch/>
        </p:blipFill>
        <p:spPr>
          <a:xfrm>
            <a:off x="6427601" y="1388943"/>
            <a:ext cx="5029831" cy="526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7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Йоулупукки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024" y="1133538"/>
            <a:ext cx="4529328" cy="5614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 Финляндии – это</a:t>
            </a:r>
            <a:r>
              <a:rPr lang="ru-RU" dirty="0" smtClean="0"/>
              <a:t> Йоулупукки.</a:t>
            </a:r>
            <a:r>
              <a:rPr lang="ru-RU" dirty="0" smtClean="0"/>
              <a:t> Этот приветливый дедушка разъезжает на небольшой повозке, в которую впряжен козел. Одет этот Дед Мороз в конусообразную шляпу красного цвета и красную короткую шубу.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056" y="1206251"/>
            <a:ext cx="4882896" cy="550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44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383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Повелитель холода </a:t>
            </a:r>
            <a:r>
              <a:rPr lang="ru-RU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Чысхаан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92352"/>
            <a:ext cx="3953256" cy="57273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Якутии его имя – символ Полюса Холода, хранитель вечной мерзлоты. </a:t>
            </a:r>
            <a:r>
              <a:rPr lang="ru-RU" dirty="0" err="1" smtClean="0"/>
              <a:t>Чысхаана</a:t>
            </a:r>
            <a:r>
              <a:rPr lang="ru-RU" dirty="0" smtClean="0"/>
              <a:t> невозможно спутать с другими зимними волшебниками. Главная часть костюма – рога, возвышающиеся дугой над головой якутского волшебника.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92352"/>
            <a:ext cx="4791456" cy="584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96" y="-238379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Вайнахтсман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60" y="927708"/>
            <a:ext cx="4858512" cy="5032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Montserrat"/>
              </a:rPr>
              <a:t>Внешне  немецкий Вайнахтсман похож на Деда Мороза и Санта-Клауса. Его изображают как дружелюбного старика в очках с большой белой бородой. Он одет в красную шубу с белой опушкой и красный колпак. В одной руке он несет мешок с подарками для послушных детей, а в другой – розги для наказания озорников.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376" y="927708"/>
            <a:ext cx="4864608" cy="582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45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7495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Паккайне 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328" y="1050608"/>
            <a:ext cx="5151120" cy="591934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Карельский Дед Мороз, он же — “Морозец”. Младший брат Деда Мороза, рыжеволосый озорной парень, которому, согласно легенде, любой мороз нипочем. Паккайне живет в просторном  чуме в городе Олонец. Его можно навестить, записавшись “на прием” в местном туристическом центре.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448" y="770688"/>
            <a:ext cx="6175057" cy="543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0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4752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Зюзя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432" y="1040512"/>
            <a:ext cx="5215128" cy="50989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Фольклорный персонаж Зюзя — белорусский брат Деда Мороза. Он — это щедрый старик с длинной бородой, который живёт в лесу. Его дыхание — сильная стужа. Его слезы — сосульки. Иней — замерзшие слова. А волосы — снежные облака. Зимой он бегает по полям, лесам, улицам и стучит своей булавой.</a:t>
            </a:r>
            <a:endParaRPr lang="ru-RU" dirty="0"/>
          </a:p>
        </p:txBody>
      </p:sp>
      <p:pic>
        <p:nvPicPr>
          <p:cNvPr id="1026" name="Picture 2" descr="https://cs6.livemaster.ru/storage/b3/32/c0480e660b5bcebad1e1f8369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154" y="439864"/>
            <a:ext cx="4398246" cy="630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472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329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Montserrat</vt:lpstr>
      <vt:lpstr>Тема Office</vt:lpstr>
      <vt:lpstr>Какие бывают Деды Морозы</vt:lpstr>
      <vt:lpstr>Русский Дед Мороз</vt:lpstr>
      <vt:lpstr>Санта-Клаус</vt:lpstr>
      <vt:lpstr>Йоулупукки</vt:lpstr>
      <vt:lpstr>Повелитель холода Чысхаан</vt:lpstr>
      <vt:lpstr>Вайнахтсман</vt:lpstr>
      <vt:lpstr>Паккайне </vt:lpstr>
      <vt:lpstr>Зюзя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Деда Мороза</dc:title>
  <dc:creator>User</dc:creator>
  <cp:lastModifiedBy>User</cp:lastModifiedBy>
  <cp:revision>14</cp:revision>
  <dcterms:created xsi:type="dcterms:W3CDTF">2021-11-16T16:02:47Z</dcterms:created>
  <dcterms:modified xsi:type="dcterms:W3CDTF">2021-11-16T18:10:19Z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456143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