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8" r:id="rId4"/>
    <p:sldId id="275" r:id="rId5"/>
    <p:sldId id="257" r:id="rId6"/>
    <p:sldId id="276" r:id="rId7"/>
    <p:sldId id="259" r:id="rId8"/>
    <p:sldId id="277" r:id="rId9"/>
    <p:sldId id="260" r:id="rId10"/>
    <p:sldId id="278" r:id="rId11"/>
    <p:sldId id="261" r:id="rId12"/>
    <p:sldId id="279" r:id="rId13"/>
    <p:sldId id="262" r:id="rId14"/>
    <p:sldId id="280" r:id="rId15"/>
    <p:sldId id="263" r:id="rId16"/>
    <p:sldId id="281" r:id="rId17"/>
    <p:sldId id="264" r:id="rId18"/>
    <p:sldId id="282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84" d="100"/>
          <a:sy n="84" d="100"/>
        </p:scale>
        <p:origin x="140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7;&#1077;&#1084;&#1100;&#1103;\Desktop\&#1079;&#1074;&#1091;&#1082;\&#1043;&#1086;&#1083;&#1086;&#1089;001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7;&#1084;&#1100;&#1103;\Desktop\&#1079;&#1074;&#1091;&#1082;\&#1043;&#1086;&#1083;&#1086;&#1089;007.mp3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7;&#1084;&#1100;&#1103;\Desktop\&#1079;&#1074;&#1091;&#1082;\&#1043;&#1086;&#1083;&#1086;&#1089;008.mp3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7;&#1084;&#1100;&#1103;\Desktop\&#1079;&#1074;&#1091;&#1082;\&#1043;&#1086;&#1083;&#1086;&#1089;009.mp3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7;&#1084;&#1100;&#1103;\Desktop\&#1079;&#1074;&#1091;&#1082;\&#1043;&#1086;&#1083;&#1086;&#1089;010.mp3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7;&#1084;&#1100;&#1103;\Desktop\&#1079;&#1074;&#1091;&#1082;\&#1043;&#1086;&#1083;&#1086;&#1089;012.mp3" TargetMode="Externa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7;&#1084;&#1100;&#1103;\Desktop\&#1079;&#1074;&#1091;&#1082;\&#1043;&#1086;&#1083;&#1086;&#1089;002.mp3" TargetMode="Externa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7;&#1084;&#1100;&#1103;\Desktop\&#1079;&#1074;&#1091;&#1082;\&#1043;&#1086;&#1083;&#1086;&#1089;014.mp3" TargetMode="Externa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7;&#1084;&#1100;&#1103;\Desktop\&#1079;&#1074;&#1091;&#1082;\&#1043;&#1086;&#1083;&#1086;&#1089;015.mp3" TargetMode="Externa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7;&#1084;&#1100;&#1103;\Desktop\&#1079;&#1074;&#1091;&#1082;\&#1043;&#1086;&#1083;&#1086;&#1089;016.mp3" TargetMode="External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7;&#1084;&#1100;&#1103;\Desktop\&#1079;&#1074;&#1091;&#1082;\&#1043;&#1086;&#1083;&#1086;&#1089;003.mp3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7;&#1084;&#1100;&#1103;\Desktop\&#1079;&#1074;&#1091;&#1082;\&#1043;&#1086;&#1083;&#1086;&#1089;004.mp3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7;&#1084;&#1100;&#1103;\Desktop\&#1079;&#1074;&#1091;&#1082;\&#1043;&#1086;&#1083;&#1086;&#1089;005.mp3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7;&#1084;&#1100;&#1103;\Desktop\&#1079;&#1074;&#1091;&#1082;\&#1043;&#1086;&#1083;&#1086;&#1089;006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403648" y="476672"/>
            <a:ext cx="7416824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j-ea"/>
                <a:cs typeface="+mj-cs"/>
              </a:rPr>
              <a:t>«Поможем Алисе вернуться домой»</a:t>
            </a:r>
            <a:endParaRPr kumimoji="0" lang="ru-RU" sz="6600" b="1" i="0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211960" y="5013176"/>
            <a:ext cx="4932040" cy="1512887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Шибаева Анастасия Владимировна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ЦРР-«Детский сад №167»</a:t>
            </a:r>
          </a:p>
        </p:txBody>
      </p:sp>
      <p:pic>
        <p:nvPicPr>
          <p:cNvPr id="7" name="Голос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92392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3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22.ria.ru/images/90326/74/90326742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692696"/>
            <a:ext cx="9022176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836712"/>
            <a:ext cx="6225422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Планета голубая,</a:t>
            </a:r>
          </a:p>
          <a:p>
            <a:r>
              <a:rPr lang="ru-RU" sz="6000" dirty="0" smtClean="0"/>
              <a:t>Любимая, родная.</a:t>
            </a:r>
          </a:p>
          <a:p>
            <a:r>
              <a:rPr lang="ru-RU" sz="6000" dirty="0" smtClean="0"/>
              <a:t>Она твоя, она моя,</a:t>
            </a:r>
          </a:p>
          <a:p>
            <a:r>
              <a:rPr lang="ru-RU" sz="6000" dirty="0" smtClean="0"/>
              <a:t>А называется… </a:t>
            </a:r>
            <a:endParaRPr lang="ru-RU" sz="6000" dirty="0"/>
          </a:p>
        </p:txBody>
      </p:sp>
      <p:pic>
        <p:nvPicPr>
          <p:cNvPr id="3" name="Голос00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267744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4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gigart.ru/uploads/posts/2009-04/1239981330_1239884167_shutterstock_2195548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404664"/>
            <a:ext cx="5715000" cy="6210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196752"/>
            <a:ext cx="872668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Он дружит с ветром и водой,</a:t>
            </a:r>
          </a:p>
          <a:p>
            <a:r>
              <a:rPr lang="ru-RU" sz="5400" dirty="0" smtClean="0"/>
              <a:t>Она – с Полярною звездой. </a:t>
            </a:r>
          </a:p>
          <a:p>
            <a:r>
              <a:rPr lang="ru-RU" sz="5400" dirty="0" smtClean="0"/>
              <a:t>Никак не могут встретиться</a:t>
            </a:r>
          </a:p>
          <a:p>
            <a:r>
              <a:rPr lang="ru-RU" sz="5400" dirty="0" smtClean="0"/>
              <a:t>Медведь с Большой … </a:t>
            </a:r>
            <a:endParaRPr lang="ru-RU" sz="5400" dirty="0"/>
          </a:p>
        </p:txBody>
      </p:sp>
      <p:pic>
        <p:nvPicPr>
          <p:cNvPr id="3" name="Голос00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195736" y="594928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4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i009.radikal.ru/0710/68/06346e3b7e5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980728"/>
            <a:ext cx="5932265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20688"/>
            <a:ext cx="8604279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 </a:t>
            </a:r>
            <a:r>
              <a:rPr lang="ru-RU" sz="4800" dirty="0" smtClean="0"/>
              <a:t>Специальный космический </a:t>
            </a:r>
          </a:p>
          <a:p>
            <a:r>
              <a:rPr lang="ru-RU" sz="4800" dirty="0" smtClean="0"/>
              <a:t>есть аппарат, </a:t>
            </a:r>
          </a:p>
          <a:p>
            <a:r>
              <a:rPr lang="ru-RU" sz="4800" dirty="0" smtClean="0"/>
              <a:t>Сигналы на Землю он шлет</a:t>
            </a:r>
          </a:p>
          <a:p>
            <a:r>
              <a:rPr lang="ru-RU" sz="4800" dirty="0" smtClean="0"/>
              <a:t> всем подряд, </a:t>
            </a:r>
          </a:p>
          <a:p>
            <a:r>
              <a:rPr lang="ru-RU" sz="4800" dirty="0" smtClean="0"/>
              <a:t>И как одинокий путник,</a:t>
            </a:r>
          </a:p>
          <a:p>
            <a:r>
              <a:rPr lang="ru-RU" sz="4800" dirty="0" smtClean="0"/>
              <a:t>Летит по орбите … </a:t>
            </a:r>
            <a:endParaRPr lang="ru-RU" sz="4800" dirty="0"/>
          </a:p>
        </p:txBody>
      </p:sp>
      <p:pic>
        <p:nvPicPr>
          <p:cNvPr id="3" name="Голос009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195736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rnns.ru/uploads/posts/2007-10/1191499368_sputnik1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764704"/>
            <a:ext cx="5886450" cy="5162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0147" y="1268760"/>
            <a:ext cx="845385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В космосе сквозь толщу лет</a:t>
            </a:r>
          </a:p>
          <a:p>
            <a:r>
              <a:rPr lang="ru-RU" sz="5400" dirty="0" smtClean="0"/>
              <a:t>Ледяной летит объект.</a:t>
            </a:r>
          </a:p>
          <a:p>
            <a:r>
              <a:rPr lang="ru-RU" sz="5400" dirty="0" smtClean="0"/>
              <a:t>Хвост его - полоска света,</a:t>
            </a:r>
          </a:p>
          <a:p>
            <a:r>
              <a:rPr lang="ru-RU" sz="5400" dirty="0" smtClean="0"/>
              <a:t>А зовут объект… </a:t>
            </a:r>
            <a:endParaRPr lang="ru-RU" sz="5400" dirty="0"/>
          </a:p>
        </p:txBody>
      </p:sp>
      <p:pic>
        <p:nvPicPr>
          <p:cNvPr id="3" name="Голос01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195736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www.poetryclub.com.ua/upload/poem_all/003740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908720"/>
            <a:ext cx="6096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m2-tub-ru.yandex.net/i?id=138870987-45-72&amp;n=2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0"/>
            <a:ext cx="2448272" cy="2448272"/>
          </a:xfrm>
          <a:prstGeom prst="rect">
            <a:avLst/>
          </a:prstGeom>
          <a:noFill/>
        </p:spPr>
      </p:pic>
      <p:pic>
        <p:nvPicPr>
          <p:cNvPr id="16388" name="Picture 4" descr="http://sp.bvf.ru/image/photo/77088_s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39952" y="2818090"/>
            <a:ext cx="4644008" cy="4039910"/>
          </a:xfrm>
          <a:prstGeom prst="rect">
            <a:avLst/>
          </a:prstGeom>
          <a:noFill/>
        </p:spPr>
      </p:pic>
      <p:pic>
        <p:nvPicPr>
          <p:cNvPr id="16390" name="Picture 6" descr="http://im2-tub-ru.yandex.net/i?id=131564734-54-72&amp;n=2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20830" y="188640"/>
            <a:ext cx="2232248" cy="2232248"/>
          </a:xfrm>
          <a:prstGeom prst="rect">
            <a:avLst/>
          </a:prstGeom>
          <a:noFill/>
        </p:spPr>
      </p:pic>
      <p:pic>
        <p:nvPicPr>
          <p:cNvPr id="16392" name="Picture 8" descr="http://im0-tub-ru.yandex.net/i?id=30166837-36-72&amp;n=2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387225"/>
            <a:ext cx="3672408" cy="3553943"/>
          </a:xfrm>
          <a:prstGeom prst="rect">
            <a:avLst/>
          </a:prstGeom>
          <a:noFill/>
        </p:spPr>
      </p:pic>
      <p:pic>
        <p:nvPicPr>
          <p:cNvPr id="6" name="Голос01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212372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2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60648"/>
            <a:ext cx="62646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6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3688" y="2204864"/>
            <a:ext cx="62646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accent6">
                    <a:lumMod val="75000"/>
                  </a:schemeClr>
                </a:solidFill>
              </a:rPr>
              <a:t>ЗАГАДКИ</a:t>
            </a:r>
            <a:endParaRPr lang="ru-RU" sz="9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Голос00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195736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3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8-tub-ru.yandex.net/i?id=263168413-17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060848"/>
            <a:ext cx="1905000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6" name="Picture 4" descr="http://im0-tub-ru.yandex.net/i?id=442751038-46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772816"/>
            <a:ext cx="1944216" cy="18457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8" name="Picture 6" descr="http://im3-tub-ru.yandex.net/i?id=443812737-32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1772816"/>
            <a:ext cx="1395470" cy="18523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60" name="Picture 8" descr="http://im4-tub-ru.yandex.net/i?id=384504098-06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760" y="4005064"/>
            <a:ext cx="2688299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62" name="Picture 10" descr="http://im8-tub-ru.yandex.net/i?id=421372298-50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3933056"/>
            <a:ext cx="2160240" cy="20508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64" name="Picture 12" descr="http://im7-tub-ru.yandex.net/i?id=450963721-67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20272" y="1844824"/>
            <a:ext cx="1813126" cy="18011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2123728" y="332656"/>
            <a:ext cx="55106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</a:rPr>
              <a:t>Ответь правильно</a:t>
            </a:r>
            <a:endParaRPr lang="ru-RU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" name="Голос01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212372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3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2" name="Picture 6" descr="http://2krota.ru/uploads/posts/2011-04/110412Gagarin_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484784"/>
            <a:ext cx="3417590" cy="46908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547664" y="260648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Кто изображен на фото?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692696"/>
            <a:ext cx="6727996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На Луне жил звездочет, </a:t>
            </a:r>
          </a:p>
          <a:p>
            <a:r>
              <a:rPr lang="ru-RU" sz="3600" dirty="0" smtClean="0"/>
              <a:t>Он планетам вел подсчет. </a:t>
            </a:r>
          </a:p>
          <a:p>
            <a:r>
              <a:rPr lang="ru-RU" sz="3600" dirty="0" smtClean="0"/>
              <a:t>Раз – Меркурий, два – Венера, </a:t>
            </a:r>
          </a:p>
          <a:p>
            <a:r>
              <a:rPr lang="ru-RU" sz="3600" dirty="0" smtClean="0"/>
              <a:t>Три – Земля, четыре – Марс.</a:t>
            </a:r>
          </a:p>
          <a:p>
            <a:r>
              <a:rPr lang="ru-RU" sz="3600" dirty="0" smtClean="0"/>
              <a:t>Пять – Юпитер, шесть – Сатурн, </a:t>
            </a:r>
          </a:p>
          <a:p>
            <a:r>
              <a:rPr lang="ru-RU" sz="3600" dirty="0" smtClean="0"/>
              <a:t>Семь – Уран, восьмой – Нептун,</a:t>
            </a:r>
          </a:p>
          <a:p>
            <a:r>
              <a:rPr lang="ru-RU" sz="3600" dirty="0" smtClean="0"/>
              <a:t>Девять – дальше всех – Плутон. </a:t>
            </a:r>
          </a:p>
          <a:p>
            <a:r>
              <a:rPr lang="ru-RU" sz="3600" dirty="0" smtClean="0"/>
              <a:t>Кто не видит – выйди вон.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alena2097.narod.ru/kart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620688"/>
            <a:ext cx="7380312" cy="55602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Голос01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835696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5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masterov.qptova.ru/pics/Mars/Mars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908720"/>
            <a:ext cx="4876800" cy="4762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mg0.liveinternet.ru/images/attach/c/1/61/334/61334645_raspologenie_nashey_plane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764704"/>
            <a:ext cx="6667500" cy="4762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forum.infostart.ru/upload/main/21b/0029-69805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836712"/>
            <a:ext cx="6013698" cy="45154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://get-is.ru/wp-content/uploads/2010/10/38-resul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88640"/>
            <a:ext cx="3219822" cy="4984761"/>
          </a:xfrm>
          <a:prstGeom prst="rect">
            <a:avLst/>
          </a:prstGeom>
          <a:noFill/>
        </p:spPr>
      </p:pic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3995936" y="548680"/>
            <a:ext cx="484494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звездам улетим легко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в трамвае, не в метро,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в такси, не на мопеде,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в космической ракете.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Тех, кого в полет берут,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Космонавтами зовут.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Полететь готов не каждый,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Только сильный и отважный.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ракета выше дома,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Улетает с космодрома,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Жителям других планет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Передать с Земли привет.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Голос01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979712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3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115616" y="1700808"/>
            <a:ext cx="691276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Чтобы глаз вооружить                                              </a:t>
            </a:r>
          </a:p>
          <a:p>
            <a:r>
              <a:rPr lang="ru-RU" sz="4400" dirty="0" smtClean="0"/>
              <a:t>И со звездами дружить,                                              </a:t>
            </a:r>
          </a:p>
          <a:p>
            <a:r>
              <a:rPr lang="ru-RU" sz="4400" dirty="0" smtClean="0"/>
              <a:t>Млечный путь увидеть чтоб</a:t>
            </a:r>
          </a:p>
          <a:p>
            <a:r>
              <a:rPr lang="ru-RU" sz="4400" dirty="0" smtClean="0"/>
              <a:t>Нужен мощный …</a:t>
            </a:r>
            <a:endParaRPr lang="ru-RU" sz="4400" dirty="0"/>
          </a:p>
        </p:txBody>
      </p:sp>
      <p:pic>
        <p:nvPicPr>
          <p:cNvPr id="3" name="Голос00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339752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3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077.radikal.ru/0912/7f/82d2903a245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260648"/>
            <a:ext cx="6228184" cy="6228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9672" y="836712"/>
            <a:ext cx="712879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На корабле воздушном,</a:t>
            </a:r>
          </a:p>
          <a:p>
            <a:r>
              <a:rPr lang="ru-RU" sz="5400" dirty="0" smtClean="0"/>
              <a:t>Космическом, послушном,</a:t>
            </a:r>
          </a:p>
          <a:p>
            <a:r>
              <a:rPr lang="ru-RU" sz="5400" dirty="0" smtClean="0"/>
              <a:t>Мы, обгоняя ветер,</a:t>
            </a:r>
          </a:p>
          <a:p>
            <a:r>
              <a:rPr lang="ru-RU" sz="5400" dirty="0" smtClean="0"/>
              <a:t>Несемся на… </a:t>
            </a:r>
            <a:endParaRPr lang="ru-RU" sz="5400" dirty="0"/>
          </a:p>
        </p:txBody>
      </p:sp>
      <p:pic>
        <p:nvPicPr>
          <p:cNvPr id="4" name="Голос00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339752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xreferat.ru/image/1/1304729608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-122676"/>
            <a:ext cx="2349374" cy="69806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2525" y="908720"/>
            <a:ext cx="843147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У ракеты есть водитель,</a:t>
            </a:r>
          </a:p>
          <a:p>
            <a:r>
              <a:rPr lang="ru-RU" sz="5400" dirty="0" smtClean="0"/>
              <a:t>Невесомости любитель.</a:t>
            </a:r>
          </a:p>
          <a:p>
            <a:r>
              <a:rPr lang="ru-RU" sz="5400" dirty="0" smtClean="0"/>
              <a:t>По-английски: «астронавт»,</a:t>
            </a:r>
          </a:p>
          <a:p>
            <a:r>
              <a:rPr lang="ru-RU" sz="5400" dirty="0" smtClean="0"/>
              <a:t>А по-русски … </a:t>
            </a:r>
            <a:endParaRPr lang="ru-RU" sz="5400" dirty="0"/>
          </a:p>
        </p:txBody>
      </p:sp>
      <p:pic>
        <p:nvPicPr>
          <p:cNvPr id="4" name="Голос00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339752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4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livrespensadores.net/wp-content/uploads/2013/07/Astronaut-EVA_edit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-459432"/>
            <a:ext cx="5715000" cy="6410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196752"/>
            <a:ext cx="88204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Освещает ночью путь,</a:t>
            </a:r>
          </a:p>
          <a:p>
            <a:r>
              <a:rPr lang="ru-RU" sz="5400" dirty="0" smtClean="0"/>
              <a:t>Звездам не дает заснуть.</a:t>
            </a:r>
          </a:p>
          <a:p>
            <a:r>
              <a:rPr lang="ru-RU" sz="5400" dirty="0" smtClean="0"/>
              <a:t>Пусть все спят, ей не до сна,</a:t>
            </a:r>
          </a:p>
          <a:p>
            <a:r>
              <a:rPr lang="ru-RU" sz="5400" dirty="0" smtClean="0"/>
              <a:t>В небе светит нам … </a:t>
            </a:r>
            <a:endParaRPr lang="ru-RU" sz="5400" dirty="0"/>
          </a:p>
        </p:txBody>
      </p:sp>
      <p:pic>
        <p:nvPicPr>
          <p:cNvPr id="3" name="Голос00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195736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294</Words>
  <Application>Microsoft Office PowerPoint</Application>
  <PresentationFormat>Экран (4:3)</PresentationFormat>
  <Paragraphs>61</Paragraphs>
  <Slides>27</Slides>
  <Notes>0</Notes>
  <HiddenSlides>0</HiddenSlides>
  <MMClips>14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NastyShib</cp:lastModifiedBy>
  <cp:revision>13</cp:revision>
  <dcterms:created xsi:type="dcterms:W3CDTF">2013-08-25T13:41:46Z</dcterms:created>
  <dcterms:modified xsi:type="dcterms:W3CDTF">2021-11-16T13:08:25Z</dcterms:modified>
</cp:coreProperties>
</file>