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1" r:id="rId3"/>
    <p:sldId id="269" r:id="rId4"/>
    <p:sldId id="272" r:id="rId5"/>
    <p:sldId id="273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58" r:id="rId14"/>
    <p:sldId id="267" r:id="rId15"/>
    <p:sldId id="268" r:id="rId16"/>
    <p:sldId id="266" r:id="rId17"/>
    <p:sldId id="270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25400" ty="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 cstate="email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25400" ty="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/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42867" y="4960137"/>
            <a:ext cx="3670908" cy="146304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Демисезонная</a:t>
            </a:r>
            <a:r>
              <a:rPr lang="en-US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одежда.</a:t>
            </a:r>
            <a:endParaRPr lang="ru-RU" sz="3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6126" y="4960137"/>
            <a:ext cx="8433526" cy="146304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Преподаватель: Ярмоленко Екатерина Владимировна.</a:t>
            </a:r>
          </a:p>
          <a:p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Предмет: МДК.01.01 Основы художественного оформления швейных изделий.</a:t>
            </a:r>
          </a:p>
          <a:p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Презентация для 4 курса.</a:t>
            </a:r>
            <a:endParaRPr lang="en-US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7592" y="825002"/>
            <a:ext cx="2985658" cy="295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30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7085" y="553128"/>
            <a:ext cx="2712815" cy="493776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/>
              <a:t>Самые популярные материалы</a:t>
            </a:r>
            <a:r>
              <a:rPr lang="ru-RU" sz="2400" dirty="0" smtClean="0"/>
              <a:t>: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2400" dirty="0" smtClean="0"/>
              <a:t>кашемир</a:t>
            </a:r>
            <a:r>
              <a:rPr lang="ru-RU" sz="2400" dirty="0"/>
              <a:t>;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2400" dirty="0"/>
              <a:t>шерсть;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2400" dirty="0"/>
              <a:t>букле;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2400" dirty="0" err="1"/>
              <a:t>ангора</a:t>
            </a:r>
            <a:r>
              <a:rPr lang="ru-RU" sz="2400" dirty="0"/>
              <a:t>;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2400" dirty="0"/>
              <a:t>драп;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2400" dirty="0"/>
              <a:t>твид;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2400" dirty="0" err="1"/>
              <a:t>шетланд</a:t>
            </a:r>
            <a:r>
              <a:rPr lang="ru-RU" sz="2400" dirty="0"/>
              <a:t>;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2400" dirty="0"/>
              <a:t>сукно;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2400" dirty="0"/>
              <a:t>плюш.</a:t>
            </a:r>
          </a:p>
        </p:txBody>
      </p:sp>
    </p:spTree>
    <p:extLst>
      <p:ext uri="{BB962C8B-B14F-4D97-AF65-F5344CB8AC3E}">
        <p14:creationId xmlns:p14="http://schemas.microsoft.com/office/powerpoint/2010/main" val="34577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20" t="-8398"/>
          <a:stretch/>
        </p:blipFill>
        <p:spPr>
          <a:xfrm>
            <a:off x="919625" y="722962"/>
            <a:ext cx="5932388" cy="10125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9625" y="603504"/>
            <a:ext cx="9720072" cy="1499616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Cambria Math" panose="02040503050406030204" pitchFamily="18" charset="0"/>
                <a:ea typeface="Cambria Math" panose="02040503050406030204" pitchFamily="18" charset="0"/>
              </a:rPr>
              <a:t>Демисезонная обувь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6745" y="1854926"/>
            <a:ext cx="7270787" cy="4023360"/>
          </a:xfrm>
        </p:spPr>
        <p:txBody>
          <a:bodyPr>
            <a:noAutofit/>
          </a:bodyPr>
          <a:lstStyle/>
          <a:p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Погода в межсезонье самая капризная и неприятная – в один день солнце может смениться дождем и даже снегом, и интервал колебания температуры в течении суток может достигать даже 10 градусов. </a:t>
            </a: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Хорошо </a:t>
            </a:r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продуманные модели защищают не только от температурных колебаний, удерживая тепло или, напротив, поддерживая вентиляцию, но и от воды, влаги</a:t>
            </a: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</a:p>
          <a:p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Идеально сырую демисезонную погоду переносит гладкая кожа и </a:t>
            </a:r>
            <a:r>
              <a:rPr lang="ru-RU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нубук</a:t>
            </a:r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– в такой обуви тепло, она проста в уходе. Замшу можно носить только в сухую погоду, используя специальные защитные средства. От лаковой обуви стоит воздержаться.</a:t>
            </a:r>
          </a:p>
        </p:txBody>
      </p:sp>
    </p:spTree>
    <p:extLst>
      <p:ext uri="{BB962C8B-B14F-4D97-AF65-F5344CB8AC3E}">
        <p14:creationId xmlns:p14="http://schemas.microsoft.com/office/powerpoint/2010/main" val="57519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8186" y="352697"/>
            <a:ext cx="4841094" cy="4023360"/>
          </a:xfrm>
        </p:spPr>
        <p:txBody>
          <a:bodyPr>
            <a:noAutofit/>
          </a:bodyPr>
          <a:lstStyle/>
          <a:p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В межсезонье одним лишь вариантом обуви не обойтись – если в самом начале весны температура воздуха еще очень низкая, и обувь нужна теплая, то в месяце мае будет уже очень тепло. Существует множество вариантов демисезонных моделей, и несколько из этого списка обязательно должны </a:t>
            </a: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быть 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в обиходе в межсезонье</a:t>
            </a: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:</a:t>
            </a:r>
            <a:endParaRPr lang="ru-RU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ботфорты;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высокие сапоги;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полусапожки;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резиновые сапоги;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ботинки;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ботильоны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кроссовки и кеды.</a:t>
            </a:r>
          </a:p>
        </p:txBody>
      </p:sp>
    </p:spTree>
    <p:extLst>
      <p:ext uri="{BB962C8B-B14F-4D97-AF65-F5344CB8AC3E}">
        <p14:creationId xmlns:p14="http://schemas.microsoft.com/office/powerpoint/2010/main" val="320870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7" y="585216"/>
            <a:ext cx="10318655" cy="1499616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Тренды демисезонной одежды 2021-2022</a:t>
            </a:r>
            <a:endParaRPr lang="ru-RU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7" y="2084832"/>
            <a:ext cx="4253267" cy="4023360"/>
          </a:xfrm>
        </p:spPr>
        <p:txBody>
          <a:bodyPr>
            <a:noAutofit/>
          </a:bodyPr>
          <a:lstStyle/>
          <a:p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Наиболее трендовой будет демисезонная одежда в </a:t>
            </a:r>
            <a:r>
              <a:rPr lang="ru-RU" sz="2400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сером, фиолетовом, красном, коричневом, зеленом, синем, бежевом цвете</a:t>
            </a: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ru-RU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Среди </a:t>
            </a:r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новинок и фасонов перед модницами предстанет модная демисезонная одежда </a:t>
            </a: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в </a:t>
            </a:r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виде демисезонных пальто длины миди, двубортных, прямых и расклешенных фасонов.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2199" y="1499295"/>
            <a:ext cx="3169616" cy="4901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1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4585" y="692330"/>
            <a:ext cx="4676502" cy="5930539"/>
          </a:xfrm>
        </p:spPr>
        <p:txBody>
          <a:bodyPr>
            <a:normAutofit/>
          </a:bodyPr>
          <a:lstStyle/>
          <a:p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</a:rPr>
              <a:t>Очаруют оригинальным решением кроя пальто </a:t>
            </a:r>
            <a:r>
              <a:rPr lang="ru-RU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кейпы</a:t>
            </a:r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</a:rPr>
              <a:t>. Классические модели и пальто с большими воротниками также останутся в тренде</a:t>
            </a:r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ru-RU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</a:rPr>
              <a:t>Демисезонная одежда 2021-2022, тенденции которой отображают новинки самых актуальных стилей, будет представлена легкими стегаными курточками – короткими и удлиненными</a:t>
            </a:r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ru-RU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</a:rPr>
              <a:t>Благодаря качественным утеплителям демисезонные курточки не выглядят громоздкими, и при этом хорошо удерживают тепло. Украсят такого типа демисезонные вещи красивые меховые детали.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3796" y="108066"/>
            <a:ext cx="1767335" cy="683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57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8185" y="783772"/>
            <a:ext cx="5246043" cy="4023360"/>
          </a:xfrm>
        </p:spPr>
        <p:txBody>
          <a:bodyPr>
            <a:noAutofit/>
          </a:bodyPr>
          <a:lstStyle/>
          <a:p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</a:rPr>
              <a:t>Бесспорно, нельзя не упомянуть, что для современной молодежи самой актуальной является демисезонная одежда 2021-2022 в виде курток парок, кожаных курточек косух, комбинированных моделей из разных типов ткани, спортивных фасонов</a:t>
            </a:r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ru-RU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</a:rPr>
              <a:t>Они представлены в огромном количестве цветовых решений, вариантах кроя и отделки для сезона весна-осень</a:t>
            </a:r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ru-RU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</a:rPr>
              <a:t>Демисезонная одежда 2021-2022 никак не может существовать без вещей из </a:t>
            </a:r>
            <a:r>
              <a:rPr lang="ru-RU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денима</a:t>
            </a:r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</a:rPr>
              <a:t>, ведь нет ничего практичнее и </a:t>
            </a:r>
            <a:r>
              <a:rPr lang="ru-RU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универсальнее</a:t>
            </a:r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ru-RU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42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8998" y="757646"/>
            <a:ext cx="5071062" cy="402336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Вариации демисезонных образов:</a:t>
            </a:r>
            <a:endParaRPr lang="ru-RU" sz="3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Добавив </a:t>
            </a: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шляпку </a:t>
            </a:r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и палантин к прямой модели до середины бедра, получим утончённый образ.</a:t>
            </a:r>
          </a:p>
          <a:p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С военизированным </a:t>
            </a:r>
            <a:r>
              <a:rPr lang="ru-RU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дафлкотом</a:t>
            </a:r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можно сделать полуспортивный комплект, добавив узкие джинсы, ботинки на тракторе, </a:t>
            </a: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шапку </a:t>
            </a:r>
            <a:r>
              <a:rPr lang="ru-RU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бини</a:t>
            </a:r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</a:p>
          <a:p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Расклёшенная приталенная двубортная модель до колена – прекрасный повод «выгулять» </a:t>
            </a:r>
            <a:r>
              <a:rPr lang="ru-RU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ботильоны</a:t>
            </a:r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на каблуках и платье миди.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3750" y="3613275"/>
            <a:ext cx="2604672" cy="31357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08914" y="156754"/>
            <a:ext cx="2645777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52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24215" y="2459930"/>
            <a:ext cx="5877097" cy="133662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62084" y="2699972"/>
            <a:ext cx="52693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Спасибо за внимание!</a:t>
            </a:r>
            <a:endParaRPr lang="ru-RU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67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Содержание:</a:t>
            </a:r>
            <a:endParaRPr lang="ru-RU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Определение </a:t>
            </a:r>
            <a:r>
              <a:rPr lang="ru-RU" dirty="0" err="1" smtClean="0"/>
              <a:t>демисезон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Демисезонная </a:t>
            </a:r>
            <a:r>
              <a:rPr lang="ru-RU" dirty="0" smtClean="0"/>
              <a:t>одежда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Советы по приобретению демисезонной одежды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История появления </a:t>
            </a:r>
            <a:r>
              <a:rPr lang="ru-RU" dirty="0" smtClean="0"/>
              <a:t>пальто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Материалы и </a:t>
            </a:r>
            <a:r>
              <a:rPr lang="ru-RU" dirty="0" smtClean="0"/>
              <a:t>детали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Демисезонная </a:t>
            </a:r>
            <a:r>
              <a:rPr lang="ru-RU" dirty="0" smtClean="0"/>
              <a:t>обувь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Тренды демисезонной одежды </a:t>
            </a:r>
            <a:r>
              <a:rPr lang="ru-RU" dirty="0" smtClean="0"/>
              <a:t>2021-2022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Вариации демисезонных </a:t>
            </a:r>
            <a:r>
              <a:rPr lang="ru-RU" dirty="0" smtClean="0"/>
              <a:t>образов</a:t>
            </a:r>
            <a:endParaRPr lang="ru-RU" dirty="0"/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4142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2059" y="228610"/>
            <a:ext cx="4515940" cy="4023360"/>
          </a:xfrm>
        </p:spPr>
        <p:txBody>
          <a:bodyPr/>
          <a:lstStyle/>
          <a:p>
            <a:r>
              <a:rPr lang="ru-RU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Демисезон</a:t>
            </a:r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– это переходный период между осенью и зимой, зимой и весной. Его еще называют межсезоньем. От ярко выраженной сезонной погоды он отличается переменчивостью и непостоянством. </a:t>
            </a:r>
          </a:p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0867" y="1306308"/>
            <a:ext cx="3422454" cy="5133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04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222" y="98972"/>
            <a:ext cx="7756289" cy="1321961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Cambria Math" panose="02040503050406030204" pitchFamily="18" charset="0"/>
                <a:ea typeface="Cambria Math" panose="02040503050406030204" pitchFamily="18" charset="0"/>
              </a:rPr>
              <a:t>Демисезонная одежда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4548" y="1244047"/>
            <a:ext cx="8387123" cy="617873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Демисезонной одеждой </a:t>
            </a:r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являются </a:t>
            </a: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куртки, пальто</a:t>
            </a:r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. </a:t>
            </a:r>
            <a:endParaRPr lang="ru-RU" sz="24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Дизайнеры </a:t>
            </a:r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разработали различные модели женских пальто, наиболее популярные в этом сезоне модели пальто, имеющие свободный покрой, а также пальто-халат и пальто-шинель. Стоит отдать предпочтение пальто светлых пастельных оттенков или классическим расцветкам - черному и белому цвету. </a:t>
            </a:r>
            <a:endParaRPr lang="ru-RU" sz="24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На </a:t>
            </a:r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пике популярности женские стеганные куртки прямого кроя, а также куртки, изготовленные из кожи, например, куртка-косуха или куртка болеро. Спортивный стиль также остается в тренде. А это значит, что для женщин, предпочитающих спортивные модели курток, можно подобрать модную новинку яркого цвета. Удлиненная парка отлично защитит вас в холодную погоду от пронизывающего ветра и дождя</a:t>
            </a: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ru-RU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017" t="13568" r="15329" b="8090"/>
          <a:stretch/>
        </p:blipFill>
        <p:spPr>
          <a:xfrm flipH="1">
            <a:off x="345992" y="759953"/>
            <a:ext cx="3154086" cy="5434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342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151838" cy="1499616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Советы </a:t>
            </a:r>
            <a:r>
              <a:rPr lang="ru-RU" sz="4000" dirty="0">
                <a:latin typeface="Cambria Math" panose="02040503050406030204" pitchFamily="18" charset="0"/>
                <a:ea typeface="Cambria Math" panose="02040503050406030204" pitchFamily="18" charset="0"/>
              </a:rPr>
              <a:t>по </a:t>
            </a:r>
            <a:r>
              <a:rPr lang="ru-RU" sz="4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приобретению демисезонной одежды</a:t>
            </a:r>
            <a:endParaRPr lang="ru-RU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306" y="2084832"/>
            <a:ext cx="8459506" cy="4023360"/>
          </a:xfrm>
        </p:spPr>
        <p:txBody>
          <a:bodyPr>
            <a:noAutofit/>
          </a:bodyPr>
          <a:lstStyle/>
          <a:p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Приобретая разнообразные модели женской демисезонной одежды, обращайте внимание не только на ее расцветку, но и на ткань, из которой она изготовлена. Если вы предпочитаете пальто, тогда останавливайте свой выбор на моделях, в состав которых входит шерсть. Шерсть обладает способностью удерживать тепло длительное время, а это значит, что в таком пальто вам будет комфортно гулять в любую погоду. Если вам нравятся куртки, тогда выбирайте модели, которые относятся к классу водо- и грязеотталкивающих моделей. Такие куртки не только прослужат вам не один сезон, они не требуют специального ухода и долго сохраняют свой первоначальный внешний вид.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104812" y="1165731"/>
            <a:ext cx="2815062" cy="4216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764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8850" y="26126"/>
            <a:ext cx="7845552" cy="1499616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История появления пальто</a:t>
            </a:r>
            <a:endParaRPr lang="ru-RU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50616" y="1431689"/>
            <a:ext cx="5976260" cy="5622254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Принято считать, что свои «корни» пальтовая индустрия «пустила» на родине английского воротника. Да, Англия с удовольствием носила эту верхнюю одежду и повлияла на развитие производства в сфере её пошива. Но не «родила</a:t>
            </a: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».</a:t>
            </a:r>
            <a:endParaRPr lang="ru-RU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Ещё в Средневековье были в обиходе шерстяные тёплые плащи, подбитые мехом, с капюшоном, застёжками и прочими атрибутами. Их предпочитали путешественники и те, кто много времени проводит на свежем воздухе.</a:t>
            </a:r>
          </a:p>
        </p:txBody>
      </p:sp>
    </p:spTree>
    <p:extLst>
      <p:ext uri="{BB962C8B-B14F-4D97-AF65-F5344CB8AC3E}">
        <p14:creationId xmlns:p14="http://schemas.microsoft.com/office/powerpoint/2010/main" val="289263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59384" y="156754"/>
            <a:ext cx="7197634" cy="6570616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Шерстяные бушлаты были распространены среди нищего населения мужского пола в Испании. Такая одежда называлась «</a:t>
            </a:r>
            <a:r>
              <a:rPr lang="ru-RU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palletoque</a:t>
            </a:r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», что расшифровывалось как «большой плащ с шапкой». Позже пальто стало элементом военного обмундирования во французской армии. Постепенно пальтовые модели стали элегантней, дороже в материалах и пошиве, и перекочевали в гардероб аристократического </a:t>
            </a: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общества.</a:t>
            </a:r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ru-RU" sz="24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Английские </a:t>
            </a:r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реформаторы превратили его в настоящую «вещь» и внедрили в пошив отложной воротник, приталенный или прямой фасон по фигуре и прочие детали</a:t>
            </a: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ru-RU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Первой женщиной, перешившей «под себя» мужской вариант пальто, стала маркиза де Помпадур. Фаворитка короля добавила в детали утонченности и превратила вещь в достойную соперницу современной верхней одежде.</a:t>
            </a:r>
          </a:p>
        </p:txBody>
      </p:sp>
    </p:spTree>
    <p:extLst>
      <p:ext uri="{BB962C8B-B14F-4D97-AF65-F5344CB8AC3E}">
        <p14:creationId xmlns:p14="http://schemas.microsoft.com/office/powerpoint/2010/main" val="76303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78287" y="435835"/>
            <a:ext cx="6087291" cy="6544491"/>
          </a:xfrm>
        </p:spPr>
        <p:txBody>
          <a:bodyPr>
            <a:normAutofit/>
          </a:bodyPr>
          <a:lstStyle/>
          <a:p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</a:rPr>
              <a:t>Английский «редингот» стал прародителем пальто. В начале XVIII века он предназначался для верховой езды, но постепенно перекочевал в повседневность не только в своей стране, но и в России, и Европе</a:t>
            </a:r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ru-RU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</a:rPr>
              <a:t>Позже некоторые аристократы придумывали модели под свои нужды, добавляя в фасон интересные функциональные элементы. Так появились </a:t>
            </a:r>
            <a:r>
              <a:rPr lang="ru-RU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честерфилд</a:t>
            </a:r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</a:rPr>
              <a:t>, реглан, спенсер, </a:t>
            </a:r>
            <a:r>
              <a:rPr lang="ru-RU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кромби</a:t>
            </a:r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</a:rPr>
              <a:t> и многие другие</a:t>
            </a:r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ru-RU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</a:rPr>
              <a:t>В России первой моделью можно назвать армяк, который закреплялся на талии кушаком. Такой вид верхней одежды имел длину буквально «в пол», поэтому его могли носить только представители богатого круга. Кафтан и «лалла рук» стали повседневной одеждой чуть позже и уже закрепились в моде как необходимые в гардеробе.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7262" y="380138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520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480713"/>
            <a:ext cx="9720072" cy="1499616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Cambria Math" panose="02040503050406030204" pitchFamily="18" charset="0"/>
                <a:ea typeface="Cambria Math" panose="02040503050406030204" pitchFamily="18" charset="0"/>
              </a:rPr>
              <a:t>Материалы и детали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3771" y="1913985"/>
            <a:ext cx="6675120" cy="4676503"/>
          </a:xfrm>
        </p:spPr>
        <p:txBody>
          <a:bodyPr>
            <a:normAutofit/>
          </a:bodyPr>
          <a:lstStyle/>
          <a:p>
            <a:r>
              <a:rPr lang="ru-RU" dirty="0"/>
              <a:t>Так как пальто – дорогая презентабельная вещь, к тканям и пошиву предъявляются самые высокие требования, такие как</a:t>
            </a:r>
            <a:r>
              <a:rPr lang="ru-RU" dirty="0" smtClean="0"/>
              <a:t>:</a:t>
            </a:r>
            <a:endParaRPr lang="ru-RU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хорошая теплоизоляция;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долговечность;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стойкость цвета;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качественный пошив;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безусловно, модель </a:t>
            </a:r>
            <a:r>
              <a:rPr lang="ru-RU" dirty="0" smtClean="0"/>
              <a:t>должна </a:t>
            </a:r>
            <a:r>
              <a:rPr lang="ru-RU" dirty="0"/>
              <a:t>идеально </a:t>
            </a:r>
            <a:r>
              <a:rPr lang="ru-RU" dirty="0" smtClean="0"/>
              <a:t>сидеть.</a:t>
            </a:r>
          </a:p>
          <a:p>
            <a:pPr marL="0" indent="0">
              <a:buNone/>
            </a:pPr>
            <a:r>
              <a:rPr lang="ru-RU" dirty="0"/>
              <a:t>Демисезонные пальто шьют из ткани и тонкой подкладки. В ход идёт кашемир, твид, шерсть. Такая вещь согреет прохладным вечером.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2817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Другая 1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73200F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A41AC481-B287-49C8-90EF-C669597D2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227</TotalTime>
  <Words>1127</Words>
  <Application>Microsoft Office PowerPoint</Application>
  <PresentationFormat>Широкоэкранный</PresentationFormat>
  <Paragraphs>72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Calibri</vt:lpstr>
      <vt:lpstr>Cambria Math</vt:lpstr>
      <vt:lpstr>Tw Cen MT</vt:lpstr>
      <vt:lpstr>Tw Cen MT Condensed</vt:lpstr>
      <vt:lpstr>Wingdings</vt:lpstr>
      <vt:lpstr>Wingdings 3</vt:lpstr>
      <vt:lpstr>Интеграл</vt:lpstr>
      <vt:lpstr>Демисезонная одежда.</vt:lpstr>
      <vt:lpstr>Содержание:</vt:lpstr>
      <vt:lpstr>Презентация PowerPoint</vt:lpstr>
      <vt:lpstr>Демисезонная одежда</vt:lpstr>
      <vt:lpstr>Советы по приобретению демисезонной одежды</vt:lpstr>
      <vt:lpstr>История появления пальто</vt:lpstr>
      <vt:lpstr>Презентация PowerPoint</vt:lpstr>
      <vt:lpstr>Презентация PowerPoint</vt:lpstr>
      <vt:lpstr>Материалы и детали</vt:lpstr>
      <vt:lpstr>Презентация PowerPoint</vt:lpstr>
      <vt:lpstr>Демисезонная обувь</vt:lpstr>
      <vt:lpstr>Презентация PowerPoint</vt:lpstr>
      <vt:lpstr>Тренды демисезонной одежды 2021-2022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Мой ПК</dc:creator>
  <cp:lastModifiedBy>kab12 user16</cp:lastModifiedBy>
  <cp:revision>26</cp:revision>
  <dcterms:created xsi:type="dcterms:W3CDTF">2021-10-20T14:57:13Z</dcterms:created>
  <dcterms:modified xsi:type="dcterms:W3CDTF">2021-11-17T11:42:46Z</dcterms:modified>
</cp:coreProperties>
</file>