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78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«Традиционное блюдо моей семьи»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Выполняла:Петросян</a:t>
            </a:r>
            <a:r>
              <a:rPr lang="ru-RU" dirty="0" smtClean="0"/>
              <a:t> София </a:t>
            </a:r>
          </a:p>
          <a:p>
            <a:r>
              <a:rPr lang="ru-RU" dirty="0" smtClean="0"/>
              <a:t>Ученица 7з класса</a:t>
            </a:r>
          </a:p>
          <a:p>
            <a:r>
              <a:rPr lang="ru-RU" dirty="0" smtClean="0"/>
              <a:t>Учитель</a:t>
            </a:r>
            <a:r>
              <a:rPr lang="en-US" dirty="0" smtClean="0"/>
              <a:t>-</a:t>
            </a:r>
            <a:r>
              <a:rPr lang="ru-RU" dirty="0" err="1" smtClean="0"/>
              <a:t>Кучерук</a:t>
            </a:r>
            <a:r>
              <a:rPr lang="ru-RU" dirty="0" smtClean="0"/>
              <a:t> Марина Владимировна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5616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Одно из традиционных блюд</a:t>
            </a:r>
            <a:br>
              <a:rPr lang="ru-RU" dirty="0" smtClean="0"/>
            </a:br>
            <a:r>
              <a:rPr lang="ru-RU" dirty="0" smtClean="0"/>
              <a:t>«Голубцы»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16" y="2132856"/>
            <a:ext cx="8715375" cy="4608512"/>
          </a:xfrm>
        </p:spPr>
      </p:pic>
    </p:spTree>
    <p:extLst>
      <p:ext uri="{BB962C8B-B14F-4D97-AF65-F5344CB8AC3E}">
        <p14:creationId xmlns:p14="http://schemas.microsoft.com/office/powerpoint/2010/main" val="2928615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Ингридиенты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Свиной фарш  </a:t>
            </a:r>
            <a:r>
              <a:rPr lang="ru-RU"/>
              <a:t>— </a:t>
            </a:r>
            <a:r>
              <a:rPr lang="ru-RU" smtClean="0"/>
              <a:t>500 </a:t>
            </a:r>
            <a:r>
              <a:rPr lang="ru-RU" dirty="0" smtClean="0"/>
              <a:t>грамм </a:t>
            </a:r>
          </a:p>
          <a:p>
            <a:r>
              <a:rPr lang="ru-RU" dirty="0" smtClean="0"/>
              <a:t>Лук </a:t>
            </a:r>
            <a:r>
              <a:rPr lang="ru-RU" dirty="0"/>
              <a:t>репчатый  — 3 </a:t>
            </a:r>
            <a:r>
              <a:rPr lang="ru-RU" dirty="0" smtClean="0"/>
              <a:t>штуки </a:t>
            </a:r>
          </a:p>
          <a:p>
            <a:r>
              <a:rPr lang="ru-RU" dirty="0" smtClean="0"/>
              <a:t>Морковь  </a:t>
            </a:r>
            <a:r>
              <a:rPr lang="ru-RU" dirty="0"/>
              <a:t>— 1 </a:t>
            </a:r>
            <a:r>
              <a:rPr lang="ru-RU" dirty="0" smtClean="0"/>
              <a:t>штука </a:t>
            </a:r>
          </a:p>
          <a:p>
            <a:r>
              <a:rPr lang="ru-RU" dirty="0" smtClean="0"/>
              <a:t>Капуста  </a:t>
            </a:r>
            <a:r>
              <a:rPr lang="ru-RU" dirty="0"/>
              <a:t>— 1 </a:t>
            </a:r>
            <a:r>
              <a:rPr lang="ru-RU" dirty="0" smtClean="0"/>
              <a:t>штука </a:t>
            </a:r>
          </a:p>
          <a:p>
            <a:r>
              <a:rPr lang="ru-RU" dirty="0" smtClean="0"/>
              <a:t>Томатный </a:t>
            </a:r>
            <a:r>
              <a:rPr lang="ru-RU" dirty="0"/>
              <a:t>сок  — 200 м</a:t>
            </a:r>
            <a:r>
              <a:rPr lang="ru-RU" dirty="0" smtClean="0"/>
              <a:t>иллилитров </a:t>
            </a:r>
          </a:p>
          <a:p>
            <a:r>
              <a:rPr lang="ru-RU" dirty="0" smtClean="0"/>
              <a:t>Рис  </a:t>
            </a:r>
            <a:r>
              <a:rPr lang="ru-RU" dirty="0"/>
              <a:t>— 100 </a:t>
            </a:r>
            <a:r>
              <a:rPr lang="ru-RU" dirty="0" smtClean="0"/>
              <a:t>грамм </a:t>
            </a:r>
          </a:p>
          <a:p>
            <a:r>
              <a:rPr lang="ru-RU" dirty="0" smtClean="0"/>
              <a:t>Соль  </a:t>
            </a:r>
            <a:r>
              <a:rPr lang="ru-RU" dirty="0"/>
              <a:t>— 1 </a:t>
            </a:r>
            <a:r>
              <a:rPr lang="ru-RU" dirty="0" smtClean="0"/>
              <a:t>чайная </a:t>
            </a:r>
            <a:r>
              <a:rPr lang="ru-RU" dirty="0"/>
              <a:t>ложка </a:t>
            </a:r>
            <a:endParaRPr lang="ru-RU" dirty="0" smtClean="0"/>
          </a:p>
          <a:p>
            <a:r>
              <a:rPr lang="ru-RU" dirty="0" smtClean="0"/>
              <a:t>Перец </a:t>
            </a:r>
            <a:r>
              <a:rPr lang="ru-RU" dirty="0"/>
              <a:t>душистый </a:t>
            </a:r>
            <a:r>
              <a:rPr lang="ru-RU" dirty="0" smtClean="0"/>
              <a:t>молотый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3039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Приготовление: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19256" cy="4464496"/>
          </a:xfrm>
        </p:spPr>
        <p:txBody>
          <a:bodyPr>
            <a:normAutofit fontScale="92500"/>
          </a:bodyPr>
          <a:lstStyle/>
          <a:p>
            <a:r>
              <a:rPr lang="ru-RU" sz="1400" dirty="0"/>
              <a:t>Морковь натрите на крупной терке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Лук нарежьте как можно мельче. </a:t>
            </a:r>
            <a:endParaRPr lang="ru-RU" sz="1400" dirty="0" smtClean="0"/>
          </a:p>
          <a:p>
            <a:r>
              <a:rPr lang="ru-RU" sz="1400" dirty="0"/>
              <a:t>Третью часть лука оставьте для томатной заправки, а остальное обжарьте вместе с морковью в подсолнечном масле до мягкости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Рис отварите до полуготовности. Для этого вскипятите 150 мл. воды, всыпьте рис и варите до </a:t>
            </a:r>
            <a:r>
              <a:rPr lang="ru-RU" sz="1400" dirty="0" err="1"/>
              <a:t>выкипания</a:t>
            </a:r>
            <a:r>
              <a:rPr lang="ru-RU" sz="1400" dirty="0"/>
              <a:t> жидкости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Заранее приготовленный фарш смешайте с рисом, добавьте необходимое количество соли и перца. </a:t>
            </a:r>
            <a:endParaRPr lang="ru-RU" sz="1400" dirty="0" smtClean="0"/>
          </a:p>
          <a:p>
            <a:r>
              <a:rPr lang="ru-RU" sz="1400" dirty="0"/>
              <a:t>Всыпьте </a:t>
            </a:r>
            <a:r>
              <a:rPr lang="ru-RU" sz="1400" dirty="0" err="1"/>
              <a:t>пассерованные</a:t>
            </a:r>
            <a:r>
              <a:rPr lang="ru-RU" sz="1400" dirty="0"/>
              <a:t> лук и морковь. Хорошенько все перемешайте до однородного состояния. </a:t>
            </a:r>
            <a:endParaRPr lang="ru-RU" sz="1400" dirty="0" smtClean="0"/>
          </a:p>
          <a:p>
            <a:r>
              <a:rPr lang="ru-RU" sz="1400" dirty="0"/>
              <a:t>В капусте вырежьте кочерыжку. Ее можно сразу выбросить, она нам не пригодится. </a:t>
            </a:r>
            <a:endParaRPr lang="ru-RU" sz="1400" dirty="0" smtClean="0"/>
          </a:p>
          <a:p>
            <a:r>
              <a:rPr lang="ru-RU" sz="1400" dirty="0"/>
              <a:t>Опустите капусту в кастрюлю с кипящей водой, дайте ей немного потомиться, а затем двумя вилками вынимайте по одному листу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Капустные листья порежьте на полоски ширинок 5-6 см., выложите на них фарш. </a:t>
            </a:r>
            <a:endParaRPr lang="ru-RU" sz="1400" dirty="0" smtClean="0"/>
          </a:p>
          <a:p>
            <a:r>
              <a:rPr lang="ru-RU" sz="1400" dirty="0"/>
              <a:t>Заверните начинку в капустный лист. Первый голубец готов! Так же поступите и с </a:t>
            </a:r>
            <a:r>
              <a:rPr lang="ru-RU" sz="1400" dirty="0" smtClean="0"/>
              <a:t>остальными.</a:t>
            </a:r>
          </a:p>
          <a:p>
            <a:r>
              <a:rPr lang="ru-RU" sz="1400" dirty="0"/>
              <a:t>Приготовьте томатную заправку. Оставленный лук обжарьте в подсолнечном масле, затем добавьте томатный сок и прокипятите его </a:t>
            </a:r>
            <a:r>
              <a:rPr lang="ru-RU" sz="1400" dirty="0" smtClean="0"/>
              <a:t>минут.</a:t>
            </a:r>
          </a:p>
          <a:p>
            <a:r>
              <a:rPr lang="ru-RU" sz="1400" dirty="0"/>
              <a:t>Голубцы сложите в кастрюлю, подходящую по размеру, предварительно застелив дно капустным листом. Сверху тоже положите несколько капустных листьев. Залейте голубцы водой так, чтобы та их покрыла, и варите 30 минут. Затем влейте томатную заправку и варите еще 20-30 минут. </a:t>
            </a:r>
          </a:p>
        </p:txBody>
      </p:sp>
    </p:spTree>
    <p:extLst>
      <p:ext uri="{BB962C8B-B14F-4D97-AF65-F5344CB8AC3E}">
        <p14:creationId xmlns:p14="http://schemas.microsoft.com/office/powerpoint/2010/main" val="152632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голубцах.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/>
              <a:t>Голубцы́ — блюдо, распространённое в разных кухнях мира, представляющее собой мясной или овощной фарш с отваренными рисом и/или гречневой крупой, завёрнутый в капустные листья. Существуют разновидности с различными начинками. Блюда, состоящие из начинки, завёрнутой в капустный лист, широко распространены в Северной, Центральной и Восточной Европе, в Турции, Азербайджане, Армении, на Балканах, в Казахстане, Молдавии, странах Средней Азии, Северной Африке, Китае и Корее.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84784"/>
            <a:ext cx="5102225" cy="4392488"/>
          </a:xfrm>
        </p:spPr>
      </p:pic>
    </p:spTree>
    <p:extLst>
      <p:ext uri="{BB962C8B-B14F-4D97-AF65-F5344CB8AC3E}">
        <p14:creationId xmlns:p14="http://schemas.microsoft.com/office/powerpoint/2010/main" val="39214206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</TotalTime>
  <Words>358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Городская</vt:lpstr>
      <vt:lpstr>«Традиционное блюдо моей семьи»</vt:lpstr>
      <vt:lpstr>Одно из традиционных блюд «Голубцы» </vt:lpstr>
      <vt:lpstr>Ингридиенты:</vt:lpstr>
      <vt:lpstr>Приготовление:</vt:lpstr>
      <vt:lpstr>О голубцах.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«Традиционное блюдо моей семьи»</dc:title>
  <dc:creator>Пользователь</dc:creator>
  <cp:lastModifiedBy>Пользователь</cp:lastModifiedBy>
  <cp:revision>3</cp:revision>
  <dcterms:created xsi:type="dcterms:W3CDTF">2021-11-15T11:00:57Z</dcterms:created>
  <dcterms:modified xsi:type="dcterms:W3CDTF">2021-11-15T11:30:28Z</dcterms:modified>
</cp:coreProperties>
</file>