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 /><Relationship Id="rId2" Type="http://schemas.openxmlformats.org/package/2006/relationships/metadata/core-properties" Target="docProps/core.xml" /><Relationship Id="rId1" Type="http://schemas.openxmlformats.org/officeDocument/2006/relationships/officeDocument" Target="ppt/presentation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1620"/>
        <p:guide pos="2880"/>
      </p:guideLst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 /><Relationship Id="rId3" Type="http://schemas.openxmlformats.org/officeDocument/2006/relationships/slide" Target="slides/slide2.xml" /><Relationship Id="rId7" Type="http://schemas.openxmlformats.org/officeDocument/2006/relationships/notesMaster" Target="notesMasters/notesMaster1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tableStyles" Target="tableStyles.xml" /><Relationship Id="rId5" Type="http://schemas.openxmlformats.org/officeDocument/2006/relationships/slide" Target="slides/slide4.xml" /><Relationship Id="rId10" Type="http://schemas.openxmlformats.org/officeDocument/2006/relationships/theme" Target="theme/theme1.xml" /><Relationship Id="rId4" Type="http://schemas.openxmlformats.org/officeDocument/2006/relationships/slide" Target="slides/slide3.xml" /><Relationship Id="rId9" Type="http://schemas.openxmlformats.org/officeDocument/2006/relationships/viewProps" Target="viewProps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 /><Relationship Id="rId1" Type="http://schemas.openxmlformats.org/officeDocument/2006/relationships/notesMaster" Target="../notesMasters/notesMaster1.xml" 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 /><Relationship Id="rId1" Type="http://schemas.openxmlformats.org/officeDocument/2006/relationships/notesMaster" Target="../notesMasters/notesMaster1.xml" 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 /><Relationship Id="rId1" Type="http://schemas.openxmlformats.org/officeDocument/2006/relationships/notesMaster" Target="../notesMasters/notesMaster1.xml" 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 /><Relationship Id="rId1" Type="http://schemas.openxmlformats.org/officeDocument/2006/relationships/notesMaster" Target="../notesMasters/notesMaster1.xml" 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9" name="Google Shape;59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6" name="Google Shape;66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3" name="Google Shape;73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2" name="Google Shape;82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1;p2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18" name="Google Shape;18;p3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4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6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29" name="Google Shape;29;p6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30" name="Google Shape;30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7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33" name="Google Shape;33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37" name="Google Shape;37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9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 /><Relationship Id="rId2" Type="http://schemas.openxmlformats.org/officeDocument/2006/relationships/notesSlide" Target="../notesSlides/notesSlide1.xml" /><Relationship Id="rId1" Type="http://schemas.openxmlformats.org/officeDocument/2006/relationships/slideLayout" Target="../slideLayouts/slideLayout1.xml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 /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 /><Relationship Id="rId2" Type="http://schemas.openxmlformats.org/officeDocument/2006/relationships/notesSlide" Target="../notesSlides/notesSlide3.xml" /><Relationship Id="rId1" Type="http://schemas.openxmlformats.org/officeDocument/2006/relationships/slideLayout" Target="../slideLayouts/slideLayout3.xml" 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 /><Relationship Id="rId2" Type="http://schemas.openxmlformats.org/officeDocument/2006/relationships/notesSlide" Target="../notesSlides/notesSlide4.xml" /><Relationship Id="rId1" Type="http://schemas.openxmlformats.org/officeDocument/2006/relationships/slideLayout" Target="../slideLayouts/slideLayout2.xml" /><Relationship Id="rId4" Type="http://schemas.openxmlformats.org/officeDocument/2006/relationships/image" Target="../media/image4.jpg" 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 /><Relationship Id="rId2" Type="http://schemas.openxmlformats.org/officeDocument/2006/relationships/notesSlide" Target="../notesSlides/notesSlide5.xml" /><Relationship Id="rId1" Type="http://schemas.openxmlformats.org/officeDocument/2006/relationships/slideLayout" Target="../slideLayouts/slideLayout4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solidFill>
            <a:srgbClr val="F6B26B"/>
          </a:solidFill>
          <a:ln>
            <a:noFill/>
          </a:ln>
        </p:spPr>
        <p:txBody>
          <a:bodyPr spcFirstLastPara="1" wrap="square" lIns="91425" tIns="91425" rIns="91425" bIns="91425" anchor="b" anchorCtr="0">
            <a:normAutofit fontScale="9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ru" b="1">
                <a:highlight>
                  <a:srgbClr val="FCE5CD"/>
                </a:highlight>
              </a:rPr>
              <a:t>Традиционное блюдо моей семьи</a:t>
            </a:r>
            <a:endParaRPr b="1">
              <a:highlight>
                <a:srgbClr val="FCE5CD"/>
              </a:highlight>
            </a:endParaRPr>
          </a:p>
        </p:txBody>
      </p:sp>
      <p:sp>
        <p:nvSpPr>
          <p:cNvPr id="55" name="Google Shape;55;p13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SzPts val="1800"/>
              <a:buNone/>
            </a:pPr>
            <a:endParaRPr/>
          </a:p>
        </p:txBody>
      </p:sp>
      <p:pic>
        <p:nvPicPr>
          <p:cNvPr id="56" name="Google Shape;56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874800" y="533575"/>
            <a:ext cx="4045200" cy="4045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>
            <a:spLocks noGrp="1"/>
          </p:cNvSpPr>
          <p:nvPr>
            <p:ph type="title"/>
          </p:nvPr>
        </p:nvSpPr>
        <p:spPr>
          <a:xfrm>
            <a:off x="311700" y="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ru" b="1">
                <a:highlight>
                  <a:srgbClr val="FCE5CD"/>
                </a:highlight>
              </a:rPr>
              <a:t>Традиционное блюдо моей семьи-это пельмени</a:t>
            </a:r>
            <a:endParaRPr b="1">
              <a:highlight>
                <a:srgbClr val="FCE5CD"/>
              </a:highlight>
            </a:endParaRPr>
          </a:p>
        </p:txBody>
      </p:sp>
      <p:sp>
        <p:nvSpPr>
          <p:cNvPr id="62" name="Google Shape;62;p14"/>
          <p:cNvSpPr txBox="1">
            <a:spLocks noGrp="1"/>
          </p:cNvSpPr>
          <p:nvPr>
            <p:ph type="body" idx="1"/>
          </p:nvPr>
        </p:nvSpPr>
        <p:spPr>
          <a:xfrm>
            <a:off x="311694" y="808608"/>
            <a:ext cx="3999900" cy="335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ru" b="1">
                <a:solidFill>
                  <a:schemeClr val="dk1"/>
                </a:solidFill>
                <a:highlight>
                  <a:srgbClr val="FCE5CD"/>
                </a:highlight>
              </a:rPr>
              <a:t>Ингридиенты для приготовления: Тесто для пельменей</a:t>
            </a:r>
            <a:endParaRPr b="1">
              <a:solidFill>
                <a:schemeClr val="dk1"/>
              </a:solidFill>
              <a:highlight>
                <a:srgbClr val="FCE5CD"/>
              </a:highlight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</a:pPr>
            <a:endParaRPr b="1">
              <a:solidFill>
                <a:schemeClr val="dk1"/>
              </a:solidFill>
              <a:highlight>
                <a:srgbClr val="FCE5CD"/>
              </a:highlight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</a:pPr>
            <a:r>
              <a:rPr lang="ru" b="1">
                <a:solidFill>
                  <a:schemeClr val="dk1"/>
                </a:solidFill>
                <a:highlight>
                  <a:srgbClr val="FCE5CD"/>
                </a:highlight>
              </a:rPr>
              <a:t>Молоко — 1.5 стак.</a:t>
            </a:r>
            <a:endParaRPr b="1">
              <a:solidFill>
                <a:schemeClr val="dk1"/>
              </a:solidFill>
              <a:highlight>
                <a:srgbClr val="FCE5CD"/>
              </a:highlight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</a:pPr>
            <a:r>
              <a:rPr lang="ru" b="1">
                <a:solidFill>
                  <a:schemeClr val="dk1"/>
                </a:solidFill>
                <a:highlight>
                  <a:srgbClr val="FCE5CD"/>
                </a:highlight>
              </a:rPr>
              <a:t>Сахар (Без горки!) — 1.5 ст. л.</a:t>
            </a:r>
            <a:endParaRPr b="1">
              <a:solidFill>
                <a:schemeClr val="dk1"/>
              </a:solidFill>
              <a:highlight>
                <a:srgbClr val="FCE5CD"/>
              </a:highlight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</a:pPr>
            <a:r>
              <a:rPr lang="ru" b="1">
                <a:solidFill>
                  <a:schemeClr val="dk1"/>
                </a:solidFill>
                <a:highlight>
                  <a:srgbClr val="FCE5CD"/>
                </a:highlight>
              </a:rPr>
              <a:t>Яйцо куриное — 4 шт</a:t>
            </a:r>
            <a:endParaRPr b="1">
              <a:solidFill>
                <a:schemeClr val="dk1"/>
              </a:solidFill>
              <a:highlight>
                <a:srgbClr val="FCE5CD"/>
              </a:highlight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</a:pPr>
            <a:r>
              <a:rPr lang="ru" b="1">
                <a:solidFill>
                  <a:schemeClr val="dk1"/>
                </a:solidFill>
                <a:highlight>
                  <a:srgbClr val="FCE5CD"/>
                </a:highlight>
              </a:rPr>
              <a:t>Соль (Без горки!) — 1 ст. л.</a:t>
            </a:r>
            <a:endParaRPr b="1">
              <a:solidFill>
                <a:schemeClr val="dk1"/>
              </a:solidFill>
              <a:highlight>
                <a:srgbClr val="FCE5CD"/>
              </a:highlight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400"/>
              <a:buNone/>
            </a:pPr>
            <a:r>
              <a:rPr lang="ru" b="1">
                <a:solidFill>
                  <a:schemeClr val="dk1"/>
                </a:solidFill>
                <a:highlight>
                  <a:srgbClr val="FCE5CD"/>
                </a:highlight>
              </a:rPr>
              <a:t>Мука пшеничная / Мука — 4.5 стак.</a:t>
            </a:r>
            <a:endParaRPr b="1">
              <a:solidFill>
                <a:schemeClr val="dk1"/>
              </a:solidFill>
              <a:highlight>
                <a:srgbClr val="FCE5CD"/>
              </a:highlight>
            </a:endParaRPr>
          </a:p>
        </p:txBody>
      </p:sp>
      <p:sp>
        <p:nvSpPr>
          <p:cNvPr id="63" name="Google Shape;63;p14"/>
          <p:cNvSpPr txBox="1">
            <a:spLocks noGrp="1"/>
          </p:cNvSpPr>
          <p:nvPr>
            <p:ph type="body" idx="2"/>
          </p:nvPr>
        </p:nvSpPr>
        <p:spPr>
          <a:xfrm>
            <a:off x="4832400" y="808600"/>
            <a:ext cx="3999900" cy="371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ru" b="1">
                <a:solidFill>
                  <a:schemeClr val="dk1"/>
                </a:solidFill>
                <a:highlight>
                  <a:srgbClr val="FCE5CD"/>
                </a:highlight>
              </a:rPr>
              <a:t>Мясная начинка для пельменей</a:t>
            </a:r>
            <a:endParaRPr b="1">
              <a:solidFill>
                <a:schemeClr val="dk1"/>
              </a:solidFill>
              <a:highlight>
                <a:srgbClr val="FCE5CD"/>
              </a:highlight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</a:pPr>
            <a:endParaRPr b="1">
              <a:solidFill>
                <a:schemeClr val="dk1"/>
              </a:solidFill>
              <a:highlight>
                <a:srgbClr val="FCE5CD"/>
              </a:highlight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</a:pPr>
            <a:r>
              <a:rPr lang="ru" b="1">
                <a:solidFill>
                  <a:schemeClr val="dk1"/>
                </a:solidFill>
                <a:highlight>
                  <a:srgbClr val="FCE5CD"/>
                </a:highlight>
              </a:rPr>
              <a:t>Свинина — 1 кг</a:t>
            </a:r>
            <a:endParaRPr b="1">
              <a:solidFill>
                <a:schemeClr val="dk1"/>
              </a:solidFill>
              <a:highlight>
                <a:srgbClr val="FCE5CD"/>
              </a:highlight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</a:pPr>
            <a:r>
              <a:rPr lang="ru" b="1">
                <a:solidFill>
                  <a:schemeClr val="dk1"/>
                </a:solidFill>
                <a:highlight>
                  <a:srgbClr val="FCE5CD"/>
                </a:highlight>
              </a:rPr>
              <a:t>Говядина — 1 кг</a:t>
            </a:r>
            <a:endParaRPr b="1">
              <a:solidFill>
                <a:schemeClr val="dk1"/>
              </a:solidFill>
              <a:highlight>
                <a:srgbClr val="FCE5CD"/>
              </a:highlight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</a:pPr>
            <a:r>
              <a:rPr lang="ru" b="1">
                <a:solidFill>
                  <a:schemeClr val="dk1"/>
                </a:solidFill>
                <a:highlight>
                  <a:srgbClr val="FCE5CD"/>
                </a:highlight>
              </a:rPr>
              <a:t>Лук репчатый (Среднего размера) — 1 шт</a:t>
            </a:r>
            <a:endParaRPr b="1">
              <a:solidFill>
                <a:schemeClr val="dk1"/>
              </a:solidFill>
              <a:highlight>
                <a:srgbClr val="FCE5CD"/>
              </a:highlight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</a:pPr>
            <a:r>
              <a:rPr lang="ru" b="1">
                <a:solidFill>
                  <a:schemeClr val="dk1"/>
                </a:solidFill>
                <a:highlight>
                  <a:srgbClr val="FCE5CD"/>
                </a:highlight>
              </a:rPr>
              <a:t>Соль (Без горки!) — 1.5 ст. л.</a:t>
            </a:r>
            <a:endParaRPr b="1">
              <a:solidFill>
                <a:schemeClr val="dk1"/>
              </a:solidFill>
              <a:highlight>
                <a:srgbClr val="FCE5CD"/>
              </a:highlight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</a:pPr>
            <a:r>
              <a:rPr lang="ru" b="1">
                <a:solidFill>
                  <a:schemeClr val="dk1"/>
                </a:solidFill>
                <a:highlight>
                  <a:srgbClr val="FCE5CD"/>
                </a:highlight>
              </a:rPr>
              <a:t>Хлеб — 2 шт</a:t>
            </a:r>
            <a:endParaRPr b="1">
              <a:solidFill>
                <a:schemeClr val="dk1"/>
              </a:solidFill>
              <a:highlight>
                <a:srgbClr val="FCE5CD"/>
              </a:highlight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400"/>
              <a:buNone/>
            </a:pPr>
            <a:r>
              <a:rPr lang="ru" b="1">
                <a:solidFill>
                  <a:schemeClr val="dk1"/>
                </a:solidFill>
                <a:highlight>
                  <a:srgbClr val="FCE5CD"/>
                </a:highlight>
              </a:rPr>
              <a:t>Яйцо куриное — 2 шт</a:t>
            </a:r>
            <a:endParaRPr b="1">
              <a:solidFill>
                <a:schemeClr val="dk1"/>
              </a:solidFill>
              <a:highlight>
                <a:srgbClr val="FCE5CD"/>
              </a:highligh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5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ru">
                <a:highlight>
                  <a:srgbClr val="FCE5CD"/>
                </a:highlight>
              </a:rPr>
              <a:t>Приготовление пельменей</a:t>
            </a:r>
            <a:endParaRPr b="1">
              <a:highlight>
                <a:srgbClr val="FCE5CD"/>
              </a:highlight>
            </a:endParaRPr>
          </a:p>
        </p:txBody>
      </p:sp>
      <p:sp>
        <p:nvSpPr>
          <p:cNvPr id="69" name="Google Shape;69;p15"/>
          <p:cNvSpPr txBox="1">
            <a:spLocks noGrp="1"/>
          </p:cNvSpPr>
          <p:nvPr>
            <p:ph type="body" idx="1"/>
          </p:nvPr>
        </p:nvSpPr>
        <p:spPr>
          <a:xfrm>
            <a:off x="73833" y="1465518"/>
            <a:ext cx="35757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85000" lnSpcReduction="10000"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17647"/>
              <a:buNone/>
            </a:pPr>
            <a:r>
              <a:rPr lang="ru" b="1">
                <a:solidFill>
                  <a:srgbClr val="000000"/>
                </a:solidFill>
                <a:highlight>
                  <a:srgbClr val="FCE5CD"/>
                </a:highlight>
              </a:rPr>
              <a:t>наполнить кастрюлю водой до половины, положить 2 лавровых листа и одну чайную ложку соли.</a:t>
            </a:r>
            <a:endParaRPr b="1">
              <a:solidFill>
                <a:srgbClr val="000000"/>
              </a:solidFill>
              <a:highlight>
                <a:srgbClr val="FCE5CD"/>
              </a:highlight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17647"/>
              <a:buNone/>
            </a:pPr>
            <a:endParaRPr b="1">
              <a:solidFill>
                <a:srgbClr val="000000"/>
              </a:solidFill>
              <a:highlight>
                <a:srgbClr val="FCE5CD"/>
              </a:highlight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17647"/>
              <a:buNone/>
            </a:pPr>
            <a:r>
              <a:rPr lang="ru" b="1">
                <a:solidFill>
                  <a:srgbClr val="000000"/>
                </a:solidFill>
                <a:highlight>
                  <a:srgbClr val="FCE5CD"/>
                </a:highlight>
              </a:rPr>
              <a:t>Добавить пельмени в кастрюлю.</a:t>
            </a:r>
            <a:endParaRPr b="1">
              <a:solidFill>
                <a:srgbClr val="000000"/>
              </a:solidFill>
              <a:highlight>
                <a:srgbClr val="FCE5CD"/>
              </a:highlight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17647"/>
              <a:buNone/>
            </a:pPr>
            <a:endParaRPr b="1">
              <a:solidFill>
                <a:srgbClr val="000000"/>
              </a:solidFill>
              <a:highlight>
                <a:srgbClr val="FCE5CD"/>
              </a:highlight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17647"/>
              <a:buNone/>
            </a:pPr>
            <a:r>
              <a:rPr lang="ru" b="1">
                <a:solidFill>
                  <a:srgbClr val="000000"/>
                </a:solidFill>
                <a:highlight>
                  <a:srgbClr val="FCE5CD"/>
                </a:highlight>
              </a:rPr>
              <a:t>Аккуратно добавить пельмени и варить 5-15 минут.</a:t>
            </a:r>
            <a:endParaRPr b="1">
              <a:solidFill>
                <a:srgbClr val="000000"/>
              </a:solidFill>
              <a:highlight>
                <a:srgbClr val="FCE5CD"/>
              </a:highlight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17647"/>
              <a:buNone/>
            </a:pPr>
            <a:r>
              <a:rPr lang="ru" b="1">
                <a:solidFill>
                  <a:srgbClr val="000000"/>
                </a:solidFill>
                <a:highlight>
                  <a:srgbClr val="FCE5CD"/>
                </a:highlight>
              </a:rPr>
              <a:t>Добавить немного сливочного масла</a:t>
            </a:r>
            <a:endParaRPr b="1">
              <a:solidFill>
                <a:srgbClr val="000000"/>
              </a:solidFill>
              <a:highlight>
                <a:srgbClr val="FCE5CD"/>
              </a:highlight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17647"/>
              <a:buNone/>
            </a:pPr>
            <a:endParaRPr b="1">
              <a:solidFill>
                <a:srgbClr val="000000"/>
              </a:solidFill>
              <a:highlight>
                <a:srgbClr val="FCE5CD"/>
              </a:highlight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ct val="117647"/>
              <a:buNone/>
            </a:pPr>
            <a:endParaRPr b="1">
              <a:solidFill>
                <a:srgbClr val="000000"/>
              </a:solidFill>
              <a:highlight>
                <a:srgbClr val="FCE5CD"/>
              </a:highlight>
            </a:endParaRPr>
          </a:p>
        </p:txBody>
      </p:sp>
      <p:pic>
        <p:nvPicPr>
          <p:cNvPr id="70" name="Google Shape;70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-5400000">
            <a:off x="4549976" y="-204949"/>
            <a:ext cx="3752498" cy="5553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6"/>
          <p:cNvSpPr txBox="1">
            <a:spLocks noGrp="1"/>
          </p:cNvSpPr>
          <p:nvPr>
            <p:ph type="title"/>
          </p:nvPr>
        </p:nvSpPr>
        <p:spPr>
          <a:xfrm flipH="1">
            <a:off x="311700" y="160600"/>
            <a:ext cx="8520600" cy="77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ru" b="1">
                <a:highlight>
                  <a:srgbClr val="FCE5CD"/>
                </a:highlight>
              </a:rPr>
              <a:t>Приготовление пельменей фото:</a:t>
            </a:r>
            <a:endParaRPr b="1">
              <a:highlight>
                <a:srgbClr val="FCE5CD"/>
              </a:highlight>
            </a:endParaRPr>
          </a:p>
        </p:txBody>
      </p:sp>
      <p:sp>
        <p:nvSpPr>
          <p:cNvPr id="76" name="Google Shape;76;p1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SzPts val="1400"/>
              <a:buNone/>
            </a:pPr>
            <a:endParaRPr/>
          </a:p>
        </p:txBody>
      </p:sp>
      <p:sp>
        <p:nvSpPr>
          <p:cNvPr id="77" name="Google Shape;77;p16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SzPts val="1400"/>
              <a:buNone/>
            </a:pPr>
            <a:endParaRPr/>
          </a:p>
        </p:txBody>
      </p:sp>
      <p:pic>
        <p:nvPicPr>
          <p:cNvPr id="78" name="Google Shape;78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24850" y="931300"/>
            <a:ext cx="4347150" cy="3793898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796850" y="931300"/>
            <a:ext cx="4347150" cy="3793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ru" b="1">
                <a:highlight>
                  <a:srgbClr val="FCE5CD"/>
                </a:highlight>
              </a:rPr>
              <a:t>Приятного аппетита</a:t>
            </a:r>
            <a:r>
              <a:rPr lang="ru"/>
              <a:t>!</a:t>
            </a:r>
            <a:endParaRPr b="1"/>
          </a:p>
        </p:txBody>
      </p:sp>
      <p:pic>
        <p:nvPicPr>
          <p:cNvPr id="85" name="Google Shape;85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-5400000">
            <a:off x="2359659" y="558943"/>
            <a:ext cx="3929625" cy="5239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Экран (16:9)</PresentationFormat>
  <Slides>5</Slides>
  <Notes>5</Notes>
  <HiddenSlides>0</HiddenSlide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Simple Light</vt:lpstr>
      <vt:lpstr>Традиционное блюдо моей семьи</vt:lpstr>
      <vt:lpstr>Традиционное блюдо моей семьи-это пельмени</vt:lpstr>
      <vt:lpstr>Приготовление пельменей</vt:lpstr>
      <vt:lpstr>Приготовление пельменей фото:</vt:lpstr>
      <vt:lpstr>Приятного аппетита!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Традиционное блюдо моей семьи</dc:title>
  <cp:lastModifiedBy>gulysu8@gmail.com</cp:lastModifiedBy>
  <cp:revision>1</cp:revision>
  <dcterms:modified xsi:type="dcterms:W3CDTF">2021-11-15T18:56:20Z</dcterms:modified>
</cp:coreProperties>
</file>