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sldIdLst>
    <p:sldId id="270" r:id="rId2"/>
    <p:sldId id="277" r:id="rId3"/>
    <p:sldId id="278" r:id="rId4"/>
    <p:sldId id="275" r:id="rId5"/>
    <p:sldId id="257" r:id="rId6"/>
    <p:sldId id="258" r:id="rId7"/>
    <p:sldId id="259" r:id="rId8"/>
    <p:sldId id="271" r:id="rId9"/>
    <p:sldId id="261" r:id="rId10"/>
    <p:sldId id="268" r:id="rId11"/>
    <p:sldId id="263" r:id="rId12"/>
    <p:sldId id="264" r:id="rId13"/>
    <p:sldId id="272" r:id="rId14"/>
    <p:sldId id="267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4713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54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29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91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93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10882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9031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2485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7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21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912613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84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E80E2B-CFD5-447B-A6BE-5E257F4786C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A9A8F65-A9D5-46FF-B9DC-A881E9F120B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636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6030" y="797169"/>
            <a:ext cx="8768862" cy="4900246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5416" y="608490"/>
            <a:ext cx="1012873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«Лицей №9»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– детский сад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подходы к проектированию развивающей предметно – пространственной образовательной среды в соответствии с ФГОС в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Якименко О.А.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Телегина Т.В</a:t>
            </a: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г.Воронеж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</a:p>
        </p:txBody>
      </p:sp>
    </p:spTree>
    <p:extLst>
      <p:ext uri="{BB962C8B-B14F-4D97-AF65-F5344CB8AC3E}">
        <p14:creationId xmlns:p14="http://schemas.microsoft.com/office/powerpoint/2010/main" val="214066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1908" y="527538"/>
            <a:ext cx="4265861" cy="351693"/>
          </a:xfrm>
        </p:spPr>
        <p:txBody>
          <a:bodyPr/>
          <a:lstStyle/>
          <a:p>
            <a:pPr algn="ctr"/>
            <a:r>
              <a:rPr lang="ru-RU" i="1" dirty="0" smtClean="0"/>
              <a:t>Театральный уголок</a:t>
            </a:r>
            <a:endParaRPr lang="ru-RU" i="1" dirty="0"/>
          </a:p>
        </p:txBody>
      </p:sp>
      <p:pic>
        <p:nvPicPr>
          <p:cNvPr id="9" name="Объект 8" descr="IMG_20181220_122806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0935" y="3781423"/>
            <a:ext cx="3727355" cy="2599592"/>
          </a:xfrm>
        </p:spPr>
      </p:pic>
      <p:pic>
        <p:nvPicPr>
          <p:cNvPr id="1026" name="Picture 2" descr="C:\Users\Татьяна\Desktop\фото3\CgFvdhm9gO0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825" y="456771"/>
            <a:ext cx="4069006" cy="316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IMG_20181105_16324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27121" y="1101969"/>
            <a:ext cx="4810971" cy="408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6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6932" y="-540327"/>
            <a:ext cx="4094019" cy="507076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безопасность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7836932" y="6858000"/>
            <a:ext cx="3092115" cy="5888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363416"/>
            <a:ext cx="4613051" cy="3459788"/>
          </a:xfrm>
        </p:spPr>
      </p:pic>
      <p:pic>
        <p:nvPicPr>
          <p:cNvPr id="1026" name="Picture 2" descr="C:\Users\Татьяна\Downloads\mSD3eL-QH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045" y="2348209"/>
            <a:ext cx="3019425" cy="421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DSCN345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076" y="3574441"/>
            <a:ext cx="3951569" cy="328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194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5923" y="228599"/>
            <a:ext cx="3616037" cy="44680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Игровой уголок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89739" y="6858000"/>
            <a:ext cx="3092115" cy="37857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4" y="105507"/>
            <a:ext cx="3047427" cy="4078342"/>
          </a:xfrm>
        </p:spPr>
      </p:pic>
      <p:pic>
        <p:nvPicPr>
          <p:cNvPr id="2050" name="Picture 2" descr="C:\Users\Татьяна\Downloads\GAtsl6nUPm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447" y="105507"/>
            <a:ext cx="3171825" cy="424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тьяна\Downloads\nnv6RVpgkB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66" y="4114800"/>
            <a:ext cx="2351211" cy="274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атьяна\Downloads\SZ6vmS2SHW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696" y="4355122"/>
            <a:ext cx="2487857" cy="242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5495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812" y="-311729"/>
            <a:ext cx="3715570" cy="475903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изостудия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63812" y="7294418"/>
            <a:ext cx="3092115" cy="35943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46" y="82062"/>
            <a:ext cx="3329354" cy="5436577"/>
          </a:xfrm>
        </p:spPr>
      </p:pic>
    </p:spTree>
    <p:extLst>
      <p:ext uri="{BB962C8B-B14F-4D97-AF65-F5344CB8AC3E}">
        <p14:creationId xmlns:p14="http://schemas.microsoft.com/office/powerpoint/2010/main" val="359448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639" y="214745"/>
            <a:ext cx="8915399" cy="1136073"/>
          </a:xfrm>
        </p:spPr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284" y="1122218"/>
            <a:ext cx="8915399" cy="27432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развивающей предметно-пространственной среды способствующей полноценному развитию детей с учетом их возрастных и индивидуальных особенностей, согласно требованиям ФГОС.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83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092" y="937845"/>
            <a:ext cx="10238519" cy="3997569"/>
          </a:xfrm>
        </p:spPr>
        <p:txBody>
          <a:bodyPr>
            <a:normAutofit/>
          </a:bodyPr>
          <a:lstStyle/>
          <a:p>
            <a:pPr algn="ctr"/>
            <a:r>
              <a:rPr lang="ru-RU" sz="7200" i="1" dirty="0" smtClean="0"/>
              <a:t>Спасибо </a:t>
            </a:r>
            <a:br>
              <a:rPr lang="ru-RU" sz="7200" i="1" dirty="0" smtClean="0"/>
            </a:br>
            <a:r>
              <a:rPr lang="ru-RU" sz="7200" i="1" dirty="0" smtClean="0"/>
              <a:t>за </a:t>
            </a:r>
            <a:br>
              <a:rPr lang="ru-RU" sz="7200" i="1" dirty="0" smtClean="0"/>
            </a:br>
            <a:r>
              <a:rPr lang="ru-RU" sz="7200" i="1" dirty="0" smtClean="0"/>
              <a:t>внимание</a:t>
            </a:r>
            <a:endParaRPr lang="ru-RU" sz="7200" i="1" dirty="0"/>
          </a:p>
        </p:txBody>
      </p:sp>
    </p:spTree>
    <p:extLst>
      <p:ext uri="{BB962C8B-B14F-4D97-AF65-F5344CB8AC3E}">
        <p14:creationId xmlns:p14="http://schemas.microsoft.com/office/powerpoint/2010/main" val="3026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914401"/>
            <a:ext cx="10178322" cy="4965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«</a:t>
            </a:r>
            <a:r>
              <a:rPr lang="ru-RU" sz="2800" b="1" i="1" dirty="0">
                <a:solidFill>
                  <a:schemeClr val="tx1"/>
                </a:solidFill>
              </a:rPr>
              <a:t>Развивающая предметная среда – это система материальных объектов деятельности ребенка, функционально моделирующая содержание его духовного и физического развития. Обогащенная среда предполагает единство социальных и предметных средств обеспечения разнообразной деятельности ребенка</a:t>
            </a:r>
            <a:r>
              <a:rPr lang="ru-RU" sz="2800" b="1" i="1" dirty="0" smtClean="0">
                <a:solidFill>
                  <a:schemeClr val="tx1"/>
                </a:solidFill>
              </a:rPr>
              <a:t>»</a:t>
            </a:r>
          </a:p>
          <a:p>
            <a:pPr marL="0" indent="0" algn="r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  <a:r>
              <a:rPr lang="ru-RU" sz="2400" b="1" i="1" dirty="0">
                <a:solidFill>
                  <a:schemeClr val="tx1"/>
                </a:solidFill>
              </a:rPr>
              <a:t>(С.Л. Новоселова).</a:t>
            </a:r>
          </a:p>
          <a:p>
            <a:pPr marL="0" indent="0" algn="r">
              <a:buNone/>
            </a:pP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677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914401"/>
            <a:ext cx="10178322" cy="496519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развивающей среды в ДОУ с учетом ФГОС строится таким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дать возможность наиболее эффективно развивать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ребёнка с учётом его склонностей, интересов, уровня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активности. Необходимо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среду элементами, стимулирующими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познавательную, художественно-творческую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двигательную деятельность детей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организуется так, чтобы каждый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имел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свободно заниматься любимым делом, среда развивает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том случае, если она представляет интерес для ребенка,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подвигает его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действиям, исследованию, она должна быть мобильной.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должны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создавать развивающую среду, но и научить ребенка жить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среде, чувствовать себя в ней хозяевами.</a:t>
            </a: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715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ownloads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23" y="0"/>
            <a:ext cx="116644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51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255" y="83127"/>
            <a:ext cx="9092044" cy="18703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Требование ФГОС к развивающей предметно-пространственной среде: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2421" y="1330036"/>
            <a:ext cx="8535988" cy="44992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Содержательно-насыщенной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Трансформируемой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езопасной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18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6312" y="193964"/>
            <a:ext cx="8915399" cy="198812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Доступность среды предполагает: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4876" y="1683327"/>
            <a:ext cx="8915399" cy="2979674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для всех воспитанников, где осуществляется образовательная деятельность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доступ к играм, игрушкам, пособиям, обеспечивающим все виды детской деятельности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Исправность и сохранность материалов и оборудования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86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621" y="-76200"/>
            <a:ext cx="10111410" cy="248689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Развивающая предметно-пространственная среда в среднем дошкольном возрасте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8621" y="2192482"/>
            <a:ext cx="10568610" cy="268872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предметно-пространственная среда организованна так, чтобы каждый ребенок имел возможность заниматься любым делом. Размещение оборудования по центрам позволяет детям объединиться подгруппами по общим интересам(конструирование, рисование, ручной труд, театрально-игровая деятельность, экспериментирование).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388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2628" y="4104408"/>
            <a:ext cx="4679372" cy="103909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Центр </a:t>
            </a:r>
            <a:br>
              <a:rPr lang="ru-RU" sz="4000" dirty="0" smtClean="0"/>
            </a:br>
            <a:r>
              <a:rPr lang="ru-RU" sz="2200" dirty="0" smtClean="0"/>
              <a:t>экспериментирования</a:t>
            </a:r>
            <a:endParaRPr lang="ru-RU" sz="2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37885" y="5725390"/>
            <a:ext cx="3092115" cy="180109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739" y="2855782"/>
            <a:ext cx="2579078" cy="3451556"/>
          </a:xfrm>
        </p:spPr>
      </p:pic>
      <p:pic>
        <p:nvPicPr>
          <p:cNvPr id="1026" name="Picture 2" descr="C:\Users\Татьяна\Desktop\Gb2DY--qpT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4" y="0"/>
            <a:ext cx="4547284" cy="608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311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16537" y="-141134"/>
            <a:ext cx="4083627" cy="45884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Центр сенсорного развития</a:t>
            </a:r>
            <a:endParaRPr lang="ru-RU" sz="28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7" r="19837"/>
          <a:stretch>
            <a:fillRect/>
          </a:stretch>
        </p:blipFill>
        <p:spPr>
          <a:xfrm>
            <a:off x="293076" y="0"/>
            <a:ext cx="3927231" cy="3661564"/>
          </a:xfrm>
        </p:spPr>
      </p:pic>
      <p:pic>
        <p:nvPicPr>
          <p:cNvPr id="8" name="Рисунок 7" descr="image (45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2946" y="1875692"/>
            <a:ext cx="3452904" cy="489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164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764</TotalTime>
  <Words>316</Words>
  <Application>Microsoft Office PowerPoint</Application>
  <PresentationFormat>Произвольный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Badge</vt:lpstr>
      <vt:lpstr>   </vt:lpstr>
      <vt:lpstr>Презентация PowerPoint</vt:lpstr>
      <vt:lpstr>Презентация PowerPoint</vt:lpstr>
      <vt:lpstr>Презентация PowerPoint</vt:lpstr>
      <vt:lpstr>Требование ФГОС к развивающей предметно-пространственной среде:</vt:lpstr>
      <vt:lpstr>Доступность среды предполагает:</vt:lpstr>
      <vt:lpstr>Развивающая предметно-пространственная среда в среднем дошкольном возрасте</vt:lpstr>
      <vt:lpstr>Центр  экспериментирования</vt:lpstr>
      <vt:lpstr>Центр сенсорного развития</vt:lpstr>
      <vt:lpstr>Презентация PowerPoint</vt:lpstr>
      <vt:lpstr>безопасность</vt:lpstr>
      <vt:lpstr>Игровой уголок</vt:lpstr>
      <vt:lpstr>изостудия</vt:lpstr>
      <vt:lpstr>Предполагаемый результат</vt:lpstr>
      <vt:lpstr>Спасибо  за 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развивающей предметно-пространственной среды с учётом требований ФГОС</dc:title>
  <dc:creator>User</dc:creator>
  <cp:lastModifiedBy>Татьяна</cp:lastModifiedBy>
  <cp:revision>27</cp:revision>
  <dcterms:created xsi:type="dcterms:W3CDTF">2021-11-02T14:24:47Z</dcterms:created>
  <dcterms:modified xsi:type="dcterms:W3CDTF">2021-11-16T03:37:07Z</dcterms:modified>
</cp:coreProperties>
</file>