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7" autoAdjust="0"/>
  </p:normalViewPr>
  <p:slideViewPr>
    <p:cSldViewPr>
      <p:cViewPr>
        <p:scale>
          <a:sx n="60" d="100"/>
          <a:sy n="60" d="100"/>
        </p:scale>
        <p:origin x="-165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Приготовление блюда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400800" cy="175260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5400" b="1" dirty="0" smtClean="0">
                <a:latin typeface="Bookman Old Style" pitchFamily="18" charset="0"/>
              </a:rPr>
              <a:t>БЛИНЫ</a:t>
            </a:r>
          </a:p>
          <a:p>
            <a:endParaRPr lang="ru-RU" sz="5400" b="1" dirty="0" smtClean="0">
              <a:latin typeface="Bookman Old Style" pitchFamily="18" charset="0"/>
            </a:endParaRPr>
          </a:p>
          <a:p>
            <a:endParaRPr lang="ru-RU" sz="54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ru-RU" dirty="0" smtClean="0"/>
              <a:t>История возникновения блинов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484784"/>
            <a:ext cx="820891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err="1" smtClean="0"/>
              <a:t>Ингридиенты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2 яйца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2 ст.л. сахара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1 ч.л. соли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0.5 ч.л. соды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0.5 л. молока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Мука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Готовые блины смазать </a:t>
            </a:r>
            <a:r>
              <a:rPr lang="ru-RU" dirty="0" err="1" smtClean="0"/>
              <a:t>слив.маслом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Приготовление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Яйца взбить с сахаром, солью, содой.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Постепенно влить молоко.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Всыпать муку, перемешать.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Нагреть сковородку, налить растительное масло.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Прожарить каждый блин с двух сторон.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Приготовить начинку.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Мой процесс приготовления блинов</a:t>
            </a:r>
            <a:endParaRPr lang="ru-RU" dirty="0"/>
          </a:p>
        </p:txBody>
      </p:sp>
      <p:pic>
        <p:nvPicPr>
          <p:cNvPr id="3074" name="Picture 2" descr="C:\Users\Александра\Desktop\IMG_20211003_1922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155650" cy="3805883"/>
          </a:xfrm>
          <a:prstGeom prst="rect">
            <a:avLst/>
          </a:prstGeom>
          <a:noFill/>
        </p:spPr>
      </p:pic>
      <p:pic>
        <p:nvPicPr>
          <p:cNvPr id="3076" name="Picture 4" descr="C:\Users\Александра\Desktop\IMG_20211003_192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6296" y="4507378"/>
            <a:ext cx="3577704" cy="2350622"/>
          </a:xfrm>
          <a:prstGeom prst="rect">
            <a:avLst/>
          </a:prstGeom>
          <a:noFill/>
        </p:spPr>
      </p:pic>
      <p:pic>
        <p:nvPicPr>
          <p:cNvPr id="3077" name="Picture 5" descr="C:\Users\Александра\Desktop\IMG_20211003_1924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84784"/>
            <a:ext cx="5292080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ru-RU" dirty="0" smtClean="0"/>
              <a:t>Готовый результат</a:t>
            </a:r>
            <a:endParaRPr lang="ru-RU" dirty="0"/>
          </a:p>
        </p:txBody>
      </p:sp>
      <p:pic>
        <p:nvPicPr>
          <p:cNvPr id="4098" name="Picture 2" descr="C:\Users\Александра\Desktop\IMG_20211003_1925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394472" cy="47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Приготовление блюда</vt:lpstr>
      <vt:lpstr>История возникновения блинов</vt:lpstr>
      <vt:lpstr>Ингридиенты</vt:lpstr>
      <vt:lpstr>Приготовление</vt:lpstr>
      <vt:lpstr>Мой процесс приготовления блинов</vt:lpstr>
      <vt:lpstr>Готовый 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блюда</dc:title>
  <dc:creator>Александра</dc:creator>
  <cp:lastModifiedBy>Александра</cp:lastModifiedBy>
  <cp:revision>12</cp:revision>
  <dcterms:created xsi:type="dcterms:W3CDTF">2021-10-22T16:38:15Z</dcterms:created>
  <dcterms:modified xsi:type="dcterms:W3CDTF">2021-10-22T18:29:30Z</dcterms:modified>
</cp:coreProperties>
</file>