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FF97E-DEDA-4C1C-B90D-D0D44BF945EA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D677E-6C33-42ED-BCCE-19D2D5CB7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46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FF97E-DEDA-4C1C-B90D-D0D44BF945EA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D677E-6C33-42ED-BCCE-19D2D5CB7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191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FF97E-DEDA-4C1C-B90D-D0D44BF945EA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D677E-6C33-42ED-BCCE-19D2D5CB7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832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FF97E-DEDA-4C1C-B90D-D0D44BF945EA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D677E-6C33-42ED-BCCE-19D2D5CB7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377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FF97E-DEDA-4C1C-B90D-D0D44BF945EA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D677E-6C33-42ED-BCCE-19D2D5CB7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52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FF97E-DEDA-4C1C-B90D-D0D44BF945EA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D677E-6C33-42ED-BCCE-19D2D5CB7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606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FF97E-DEDA-4C1C-B90D-D0D44BF945EA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D677E-6C33-42ED-BCCE-19D2D5CB7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47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FF97E-DEDA-4C1C-B90D-D0D44BF945EA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D677E-6C33-42ED-BCCE-19D2D5CB7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110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FF97E-DEDA-4C1C-B90D-D0D44BF945EA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D677E-6C33-42ED-BCCE-19D2D5CB7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22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FF97E-DEDA-4C1C-B90D-D0D44BF945EA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D677E-6C33-42ED-BCCE-19D2D5CB7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081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FF97E-DEDA-4C1C-B90D-D0D44BF945EA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D677E-6C33-42ED-BCCE-19D2D5CB7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319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FF97E-DEDA-4C1C-B90D-D0D44BF945EA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D677E-6C33-42ED-BCCE-19D2D5CB7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31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Традиционное блюдо моей семьи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всех семей разные традиционные блюда. Например: оливье, заливное, селёдка под шубой и т.д.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82759"/>
            <a:ext cx="3024336" cy="2265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561" y="4387595"/>
            <a:ext cx="2966004" cy="1973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675" y="3459420"/>
            <a:ext cx="3096344" cy="2060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485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/>
          <a:lstStyle/>
          <a:p>
            <a:r>
              <a:rPr lang="ru-RU" dirty="0" smtClean="0"/>
              <a:t>У нас это салат «Зимний»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556792"/>
            <a:ext cx="4436558" cy="2952328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1619672" y="5229200"/>
            <a:ext cx="5616624" cy="115212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Но, так как я не ем горох.</a:t>
            </a:r>
          </a:p>
          <a:p>
            <a:pPr marL="0" indent="0">
              <a:buNone/>
            </a:pPr>
            <a:r>
              <a:rPr lang="ru-RU" dirty="0" smtClean="0"/>
              <a:t>То мы переделали его по своему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8425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9" y="332656"/>
            <a:ext cx="8568952" cy="56400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Туда мы кладём: картофель, яйцо, колбаса, лук зелёный, майонез.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942" y="1999047"/>
            <a:ext cx="2676525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" b="14441"/>
          <a:stretch/>
        </p:blipFill>
        <p:spPr bwMode="auto">
          <a:xfrm>
            <a:off x="653688" y="3948526"/>
            <a:ext cx="2171516" cy="1768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140" y="3817849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851" y="1628800"/>
            <a:ext cx="2647950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646483"/>
            <a:ext cx="1460223" cy="2485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5805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 приготовления: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Сварить картофель и яйца.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Нарезать колбасу, картофель и яйца кубиками.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Нарезать лук.</a:t>
            </a:r>
          </a:p>
          <a:p>
            <a:pPr marL="514350" indent="-514350">
              <a:buAutoNum type="arabicPeriod"/>
            </a:pPr>
            <a:r>
              <a:rPr lang="ru-RU" dirty="0" smtClean="0"/>
              <a:t>Выложить всё в одну тарелку, перемешать и заправить майонезом.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1006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/>
          <a:lstStyle/>
          <a:p>
            <a:r>
              <a:rPr lang="ru-RU" dirty="0" smtClean="0"/>
              <a:t>На этом всё !!!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029928"/>
            <a:ext cx="5400600" cy="5571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55582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94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Традиционное блюдо моей семьи</vt:lpstr>
      <vt:lpstr>У нас это салат «Зимний»</vt:lpstr>
      <vt:lpstr>Презентация PowerPoint</vt:lpstr>
      <vt:lpstr>Способ приготовления:</vt:lpstr>
      <vt:lpstr>На этом всё !!!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14</cp:revision>
  <dcterms:created xsi:type="dcterms:W3CDTF">2021-10-23T09:25:35Z</dcterms:created>
  <dcterms:modified xsi:type="dcterms:W3CDTF">2021-11-10T05:36:16Z</dcterms:modified>
</cp:coreProperties>
</file>