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0" r:id="rId17"/>
    <p:sldId id="273" r:id="rId18"/>
    <p:sldId id="275" r:id="rId19"/>
    <p:sldId id="269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3B7059-B86F-4023-8389-0D2CC590CDC1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661B9F-C1F8-4717-8F88-5C88BC01A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25AA34-0549-47A6-B617-AC4B1D8C04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6A1C5C-6583-43BA-86E8-0E70BE40C52F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918C76D-950B-4F04-B2F5-301C234A1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83B36-7DD1-4852-9B04-CCC497D388CA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3B9E-9BD7-45DD-9257-245490D18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861400-CF59-4CFB-BEE2-A636E34B2926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798EB02-4629-42B5-A3A8-834F5D63D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E34CB-550B-4A6F-9F52-FB0F2C80FFAC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673F6-B10C-4382-9CA7-246443F36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F037F66-8B15-4CE1-B795-45F96A854A91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155933-1FF8-42EC-9BAB-09DE30F91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65989-BCD2-45A4-9F75-FEE51F946F07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B8F0-098C-4085-BEDB-0E7A31575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DA04B-0A1E-4279-A137-FFC6266448CE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6B5CB-0C1C-43D4-B05C-B31E84FEE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9B8EB-DA21-4597-BD77-01064446F4DF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0C140-93C6-4311-B851-8C5138455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F9C99-518A-4CBF-B221-65DCC2A97EBE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D4534-70CA-41B1-A7A5-6BA9C392B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E03E3-76CB-491B-AD0C-CC99C30A5DFA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B99D5-2843-491A-B262-97F86DE39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4F64F0-6984-40B4-BF9F-F967FCEA1FAA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6B0CA8-CD95-4246-B54D-BB7152DAC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47000">
              <a:srgbClr val="FBA97D">
                <a:alpha val="0"/>
                <a:lumMod val="7000"/>
                <a:lumOff val="93000"/>
              </a:srgbClr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5FA96AD-8E48-41B9-BF15-CD15D564C22E}" type="datetimeFigureOut">
              <a:rPr lang="ru-RU"/>
              <a:pPr>
                <a:defRPr/>
              </a:pPr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A299A2-B923-4887-B472-F3B82B707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Играем со словами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2105" y="3789040"/>
            <a:ext cx="5114925" cy="1101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«Верните слово на место!»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  <a:defRPr/>
            </a:pP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Вихрастые носы     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Короткие глазки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Курносые волосы  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Краснощекие дома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Карие штаны      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Кирпичные рожицы</a:t>
            </a:r>
          </a:p>
          <a:p>
            <a:pPr marL="0" indent="0" eaLnBrk="1" hangingPunct="1">
              <a:defRPr/>
            </a:pPr>
            <a:endParaRPr lang="ru-RU" dirty="0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32722">
            <a:off x="2779713" y="3946525"/>
            <a:ext cx="18891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437063"/>
            <a:ext cx="1789113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4221163"/>
            <a:ext cx="18478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881" y="-1714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сильнее замёрз?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Мальчик озяб.</a:t>
            </a:r>
          </a:p>
          <a:p>
            <a:pPr eaLnBrk="1" hangingPunct="1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Девочка задеревенела.</a:t>
            </a:r>
          </a:p>
          <a:p>
            <a:pPr eaLnBrk="1" hangingPunct="1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Соба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продрогла.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365625"/>
            <a:ext cx="16557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1063" y="3787775"/>
            <a:ext cx="16557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060575"/>
            <a:ext cx="14398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963" y="-243408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больше расстроился?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7239000" cy="5114925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Мальчик огорчился.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Девочка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печали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лась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Мама горюет.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500438"/>
            <a:ext cx="17287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292600"/>
            <a:ext cx="17145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773238"/>
            <a:ext cx="2016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Заменить словосочетания одним словом: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1200" b="1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промежуток времени в 60 минут, </a:t>
            </a:r>
          </a:p>
          <a:p>
            <a:pPr lvl="1" eaLnBrk="1" hangingPunct="1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военнослужащий, стоящий на посту, </a:t>
            </a:r>
          </a:p>
          <a:p>
            <a:pPr lvl="1" eaLnBrk="1" hangingPunct="1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ребенок, любящий сладкое, </a:t>
            </a:r>
          </a:p>
          <a:p>
            <a:pPr lvl="1" eaLnBrk="1" hangingPunct="1">
              <a:buFontTx/>
              <a:buChar char="-"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очень смешной фильм,</a:t>
            </a:r>
          </a:p>
          <a:p>
            <a:pPr lvl="1" eaLnBrk="1" hangingPunct="1">
              <a:buFontTx/>
              <a:buChar char="-"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продукт, который даёт корова.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1" eaLnBrk="1" hangingPunct="1">
              <a:buFontTx/>
              <a:buChar char="-"/>
              <a:defRPr/>
            </a:pPr>
            <a:endParaRPr lang="ru-RU" sz="2400" b="1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1" eaLnBrk="1" hangingPunct="1">
              <a:buFontTx/>
              <a:buChar char="-"/>
              <a:defRPr/>
            </a:pPr>
            <a:endParaRPr lang="ru-RU" sz="2400" b="1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1" eaLnBrk="1" hangingPunct="1">
              <a:defRPr/>
            </a:pPr>
            <a:endParaRPr lang="ru-RU" sz="1100" b="1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78214">
            <a:off x="5835650" y="4932363"/>
            <a:ext cx="1900238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941888"/>
            <a:ext cx="1584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61695">
            <a:off x="539750" y="4797425"/>
            <a:ext cx="16557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 «шифровальщик»</a:t>
            </a:r>
            <a:br>
              <a:rPr lang="ru-RU" cap="none" dirty="0">
                <a:ln>
                  <a:noFill/>
                </a:ln>
                <a:solidFill>
                  <a:schemeClr val="tx1"/>
                </a:solidFill>
              </a:rPr>
            </a:br>
            <a:endParaRPr lang="ru-RU" cap="none" dirty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dirty="0"/>
              <a:t>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Аалтрек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лажок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раукжк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зоонкв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Оарз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страа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енкл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роамкша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Плнаеат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здзеав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отрбиа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сген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55967">
            <a:off x="1116013" y="4149725"/>
            <a:ext cx="19431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7480">
            <a:off x="5148263" y="4221163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 «шифровальщик»</a:t>
            </a:r>
            <a:br>
              <a:rPr lang="ru-RU" cap="none" dirty="0">
                <a:ln>
                  <a:noFill/>
                </a:ln>
                <a:solidFill>
                  <a:schemeClr val="tx1"/>
                </a:solidFill>
              </a:rPr>
            </a:br>
            <a:endParaRPr lang="ru-RU" cap="none" dirty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4819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Аалтрек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лажок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раукжк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зоонкв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тарелка, ложка, кружка, звонок)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Оарз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страа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енкл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роамкша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роза, астра, клен, ромашка)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Плнаеат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здзеав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отрбиа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сген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планета, звезда, орбита, снег) 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048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99340">
            <a:off x="4716463" y="4508500"/>
            <a:ext cx="25193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5013325"/>
            <a:ext cx="1800225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395288" y="-242888"/>
            <a:ext cx="7239000" cy="1143001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Перевертыши</a:t>
            </a:r>
            <a:r>
              <a:rPr lang="ru-RU" sz="3200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7239000" cy="5619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sz="22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    Слова, которые читаются одинаково слева направо и справа налево, называются палиндромами: 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ДОВОД, ПОТОП, НАГАН, ДОХОД, ЗАКАЗ, ШАЛАШ, КАЗАК, ТОПОТ.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    Многие любители словесных развлечений увлекаются придумыванием целых предложений, а то и маленьких рассказов, которые одинаково читаются в обе стороны. Вот несколько забавных фраз - палиндромов: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"Аргентина манит негра",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"Торт с кофе не фокстрот",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"И любит Сева вестибюли",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"Удавы рвали лавры в аду"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Придумайте анаграммы к словам: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МАТЕРИК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МОШКАРА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АПЕЛЬСИН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ВЕРТИКАЛЬ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ГЕОМЕТРИЯ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МОНОГРАММА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ГРАФОЛОГИЯ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РАТИФИКАЦИЯ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СТАРОРЕЖИМНОСТЬ</a:t>
            </a:r>
            <a:r>
              <a:rPr lang="ru-RU" dirty="0"/>
              <a:t> 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4266">
            <a:off x="4716463" y="2420938"/>
            <a:ext cx="23764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Придумайте слова, состоящие из этих же букв:</a:t>
            </a:r>
            <a:br>
              <a:rPr lang="ru-RU" sz="3200" i="1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i="1" cap="none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ru-RU" b="1" i="1" dirty="0"/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Атлас 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Акт 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Адрес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 </a:t>
            </a: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90651">
            <a:off x="5003800" y="1484313"/>
            <a:ext cx="2076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40952">
            <a:off x="2700338" y="4005263"/>
            <a:ext cx="26543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4" name="Содержимое 3" descr="http://smeshariky.narod.ru/img/dom_losy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33375"/>
            <a:ext cx="8064500" cy="6011863"/>
          </a:xfrm>
        </p:spPr>
      </p:pic>
      <p:pic>
        <p:nvPicPr>
          <p:cNvPr id="33795" name="Рисунок 4" descr="http://www.fotodryg.ru/clipart/1/4/3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4775" y="3429000"/>
            <a:ext cx="26892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>
            <a:spLocks noChangeArrowheads="1"/>
          </p:cNvSpPr>
          <p:nvPr/>
        </p:nvSpPr>
        <p:spPr bwMode="auto">
          <a:xfrm rot="-566789">
            <a:off x="-7938" y="1054100"/>
            <a:ext cx="5522913" cy="3636963"/>
          </a:xfrm>
          <a:prstGeom prst="cloudCallout">
            <a:avLst>
              <a:gd name="adj1" fmla="val -24523"/>
              <a:gd name="adj2" fmla="val 62532"/>
            </a:avLst>
          </a:prstGeom>
          <a:solidFill>
            <a:srgbClr val="E5C6D5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«Я </a:t>
            </a:r>
            <a:r>
              <a:rPr lang="ru-RU" sz="2800" dirty="0" err="1">
                <a:latin typeface="+mn-lt"/>
              </a:rPr>
              <a:t>хадил</a:t>
            </a:r>
            <a:r>
              <a:rPr lang="ru-RU" sz="2800" dirty="0">
                <a:latin typeface="+mn-lt"/>
              </a:rPr>
              <a:t> сегодня в лез,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там на дерево </a:t>
            </a:r>
            <a:r>
              <a:rPr lang="ru-RU" sz="2800" dirty="0" err="1">
                <a:latin typeface="+mn-lt"/>
              </a:rPr>
              <a:t>залес</a:t>
            </a:r>
            <a:r>
              <a:rPr lang="ru-RU" sz="2800" dirty="0">
                <a:latin typeface="+mn-lt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А потом спускался </a:t>
            </a:r>
            <a:r>
              <a:rPr lang="ru-RU" sz="2800" dirty="0" err="1">
                <a:latin typeface="+mn-lt"/>
              </a:rPr>
              <a:t>внис</a:t>
            </a:r>
            <a:r>
              <a:rPr lang="ru-RU" sz="2800" dirty="0">
                <a:latin typeface="+mn-lt"/>
              </a:rPr>
              <a:t>, да нечаянно </a:t>
            </a:r>
            <a:r>
              <a:rPr lang="ru-RU" sz="2800" dirty="0" err="1">
                <a:latin typeface="+mn-lt"/>
              </a:rPr>
              <a:t>повиз</a:t>
            </a:r>
            <a:r>
              <a:rPr lang="ru-RU" sz="2800" dirty="0">
                <a:latin typeface="+mn-lt"/>
              </a:rPr>
              <a:t>»</a:t>
            </a:r>
          </a:p>
        </p:txBody>
      </p:sp>
      <p:sp>
        <p:nvSpPr>
          <p:cNvPr id="33797" name="Прямоугольник 7"/>
          <p:cNvSpPr>
            <a:spLocks noChangeArrowheads="1"/>
          </p:cNvSpPr>
          <p:nvPr/>
        </p:nvSpPr>
        <p:spPr bwMode="auto">
          <a:xfrm>
            <a:off x="428625" y="5715000"/>
            <a:ext cx="6286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Вы Лосяшу помогите, и ошибки отыщите!</a:t>
            </a:r>
          </a:p>
        </p:txBody>
      </p:sp>
      <p:sp>
        <p:nvSpPr>
          <p:cNvPr id="33798" name="Прямоугольник 8"/>
          <p:cNvSpPr>
            <a:spLocks noChangeArrowheads="1"/>
          </p:cNvSpPr>
          <p:nvPr/>
        </p:nvSpPr>
        <p:spPr bwMode="auto">
          <a:xfrm>
            <a:off x="214313" y="214313"/>
            <a:ext cx="8715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rebuchet MS" pitchFamily="34" charset="0"/>
              </a:rPr>
              <a:t>Разве можно без улыбки видеть  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rebuchet MS" pitchFamily="34" charset="0"/>
              </a:rPr>
              <a:t>у Лосяша ошибки: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Развивающее обучение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1609725"/>
            <a:ext cx="5903912" cy="4846638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русская речь как музыка: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слово звучит, поет,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дышит душою русскою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Создатель ее – народ.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я в эту речь ныряю, как в речку,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там, со дна, сокровища 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добываю,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которых поет весна.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468313" y="-242888"/>
            <a:ext cx="7239000" cy="1143001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7239000" cy="5619750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со словами расширяют эрудицию, развивают культуру речи и кругозор, учат работать со словарями. Немалое значение словесные игры имеют и для развития мышления и речи, поэтому они часто используются воспитателями детей.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 Игры со словами дают возможность потренировать память и проявить свою эрудицию. От играющих, помимо эрудиции и большого словарного запаса, требуются немалые комбинаторные способности, ведь здесь приходится производить большой перебор букв и слов. 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blinds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развивающее обучение помогает человеку свободно пользоваться словом, учит точно передавать мысли, делает речь яркой, образной.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23683">
            <a:off x="1392238" y="3849688"/>
            <a:ext cx="180022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644900"/>
            <a:ext cx="22923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«Словесная игра приучает любить слово, понимать его душу», - так определила занимательную работу со словом А.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Барто</a:t>
            </a: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620713"/>
            <a:ext cx="7239000" cy="1223962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«Рядом с шуткой» Исправьте объяснение</a:t>
            </a:r>
            <a:br>
              <a:rPr lang="ru-RU" sz="3200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cap="none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539750" y="1557338"/>
            <a:ext cx="7239000" cy="48466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примазаться – намазаться мазью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примоститься – оказаться на мосту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приструнить – приделать что- то к струне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прихрамывать – приходить в храм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188913"/>
            <a:ext cx="7239000" cy="1081087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Вам предлагают ответить на несколько шуточных вопросов.</a:t>
            </a:r>
            <a:br>
              <a:rPr lang="ru-RU" sz="2700" b="0" cap="none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700" b="0" cap="none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7239000" cy="5548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Какую строчку нельзя прочесть?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Какая земля не старится?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Какой болезнью никто на земле не болеет?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Когда зрячий человек бывает слепым?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Каким гребнем голову не расчешешь?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Какой год продолжается всего один день?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Из какого крана нельзя напиться?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В каких лесах не водится дичь?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  Какую воду и в решете можно носить?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750" y="-387350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Правильно поставь знаки препинания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150"/>
            <a:ext cx="7239000" cy="59769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А. Анатомическо-арифметический парадокс.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Пальцев у него двадцать пять: на каждой руке десять, на ногах всего двадцать.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Б. Рогатый скот?!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нашем колхозе много рогатого скота: лошадей, свиней.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В. Охотники и рябчики.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Рябчики говорят: охотники любят дремать на деревьях.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Солнце блеяло?!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солнце село с блеянием и ревом, прошло стадо.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Д. Скамейка ждала подругу?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Ольга сидела на скамейке, которая находилась в сквере и ждала подругу.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Е. Кто же пришел?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Все ли здесь?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Нет. Здесь только Ваня, Миша, Маша, Коля, Костя, Дима, Настя, еще не пришли.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468313" y="-242888"/>
            <a:ext cx="7239000" cy="1143001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Правильно поставь знаки препинания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7239000" cy="52593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Пальцев у него двадцать, пять на каждой руке, десять на ногах, всего двадцать.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нашем колхозе много рогатого скота, лошадей, свиней.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Рябчики, говорят охотники, любят дремать на деревьях.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солнце село, с блеянием и ревом прошло стадо.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Ольга сидела на скамейке, которая находилась в сквере, и ждала подругу.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Все ли здесь?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Нет. Здесь только Ваня. Миша, Маша, Коля, Костя, Дима, Настя еще не пришли.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-100013"/>
            <a:ext cx="7239000" cy="1143001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u="sng" cap="none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Хорошо ли вы знаете устойчивые обороты?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Делать из мухи…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Смотреть сквозь…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Сматывать 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Развесить… 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Морочить…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Не в своей 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Голоден, как 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Хитёр, как 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Труслив, как 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Надут, как 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Неповоротлив, как 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Упрям, как 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Здоров, как …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Колюч, как …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63703">
            <a:off x="4570413" y="1635125"/>
            <a:ext cx="2663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260</TotalTime>
  <Words>616</Words>
  <Application>Microsoft Office PowerPoint</Application>
  <PresentationFormat>Экран (4:3)</PresentationFormat>
  <Paragraphs>121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Играем со словами</vt:lpstr>
      <vt:lpstr>Развивающее обучение</vt:lpstr>
      <vt:lpstr>Презентация PowerPoint</vt:lpstr>
      <vt:lpstr>Презентация PowerPoint</vt:lpstr>
      <vt:lpstr>«Рядом с шуткой» Исправьте объяснение </vt:lpstr>
      <vt:lpstr> Вам предлагают ответить на несколько шуточных вопросов. </vt:lpstr>
      <vt:lpstr>Правильно поставь знаки препинания</vt:lpstr>
      <vt:lpstr>Правильно поставь знаки препинания</vt:lpstr>
      <vt:lpstr>Хорошо ли вы знаете устойчивые обороты?</vt:lpstr>
      <vt:lpstr>«Верните слово на место!» </vt:lpstr>
      <vt:lpstr>Кто сильнее замёрз?</vt:lpstr>
      <vt:lpstr>Кто больше расстроился?</vt:lpstr>
      <vt:lpstr>Заменить словосочетания одним словом:</vt:lpstr>
      <vt:lpstr>Игра «шифровальщик» </vt:lpstr>
      <vt:lpstr>Игра «шифровальщик» </vt:lpstr>
      <vt:lpstr>Перевертыши </vt:lpstr>
      <vt:lpstr>Придумайте анаграммы к словам:</vt:lpstr>
      <vt:lpstr>Придумайте слова, состоящие из этих же букв: </vt:lpstr>
      <vt:lpstr>Презентация PowerPoint</vt:lpstr>
      <vt:lpstr>Вывод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Дмитрий Маслобоев</cp:lastModifiedBy>
  <cp:revision>18</cp:revision>
  <dcterms:created xsi:type="dcterms:W3CDTF">2012-01-30T11:03:21Z</dcterms:created>
  <dcterms:modified xsi:type="dcterms:W3CDTF">2021-11-18T19:21:52Z</dcterms:modified>
</cp:coreProperties>
</file>