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77" autoAdjust="0"/>
  </p:normalViewPr>
  <p:slideViewPr>
    <p:cSldViewPr>
      <p:cViewPr>
        <p:scale>
          <a:sx n="73" d="100"/>
          <a:sy n="73" d="100"/>
        </p:scale>
        <p:origin x="-128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76176" rIns="7935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  <a:t>Black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  <a:t>Leather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  <a:t>Tassel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  <a:t>Loafers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  <a:t>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  <a:t/>
            </a:r>
            <a:br>
              <a:rPr kumimoji="0" lang="ru-RU" sz="17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cs typeface="Arial" pitchFamily="34" charset="0"/>
              </a:rPr>
            </a:br>
            <a:endParaRPr kumimoji="0" lang="ru-RU" sz="17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B9B5E-369B-40C2-B48E-E713207CB502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0762F-A1E8-4F7C-8932-B801E5D02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C:\Users\катя  федорова\Desktop\фотки для презентации\medium_201003221254054708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3" y="3929066"/>
            <a:ext cx="3214710" cy="2920393"/>
          </a:xfrm>
          <a:prstGeom prst="rect">
            <a:avLst/>
          </a:prstGeom>
          <a:noFill/>
        </p:spPr>
      </p:pic>
      <p:sp>
        <p:nvSpPr>
          <p:cNvPr id="12" name="Блок-схема: альтернативный процесс 11"/>
          <p:cNvSpPr/>
          <p:nvPr/>
        </p:nvSpPr>
        <p:spPr>
          <a:xfrm>
            <a:off x="3500430" y="2857496"/>
            <a:ext cx="4214842" cy="2000264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1" descr="C:\Users\катя  федорова\Pictures\0_13c4c3_36f45943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17" name="Picture 5" descr="C:\Users\катя  федорова\Desktop\фотки для презентации\medium_201003221254054708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286124"/>
            <a:ext cx="3429024" cy="3714752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>
            <a:off x="3857620" y="2786058"/>
            <a:ext cx="5286380" cy="3500462"/>
          </a:xfrm>
          <a:prstGeom prst="ellipse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ТРЕНИНГ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«ЛЕГКАЯ АДАПТАЦИЯ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ДЕТСКОМУ САДУ – МИФЫ  И  РЕАЛЬНОСТЬ»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-357222" y="857232"/>
            <a:ext cx="95012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№6 «Гнёздышко» 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810" y="6072206"/>
            <a:ext cx="4929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Воспитатель: Рыбальченко М.П.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Ахтарский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2021 г 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катя  федорова\Pictures\0_13c4c3_36f45943_X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500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62675" y="2967335"/>
            <a:ext cx="7018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участие!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C:\Users\катя  федорова\Pictures\0_13c4c3_36f45943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823211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214290"/>
            <a:ext cx="7929618" cy="15716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Миф №1. 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"Дети в саду постоянно болеют"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3714776"/>
          </a:xfrm>
        </p:spPr>
        <p:txBody>
          <a:bodyPr>
            <a:normAutofit fontScale="85000" lnSpcReduction="20000"/>
          </a:bodyPr>
          <a:lstStyle/>
          <a:p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</a:rPr>
              <a:t>Не все и не всегда. </a:t>
            </a:r>
          </a:p>
          <a:p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</a:rPr>
              <a:t>С точки зрения психологии - стресс для ребенка, который ему необходимо пережить. С точки зрения медицины - инфекции в таком количестве организм ребенка встречает первый раз. Иммунитету необходимо научится с ними "работать".</a:t>
            </a:r>
          </a:p>
          <a:p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</a:rPr>
              <a:t>Если процесс проходит относительно легко, то и беспокоиться не о чем. Малыш обязательно справится! Если же болезни затягиваются - то это повод задуматься.</a:t>
            </a:r>
          </a:p>
          <a:p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</a:rPr>
              <a:t>В любом случае родителям важно помнить, что </a:t>
            </a:r>
            <a:r>
              <a:rPr lang="ru-RU" sz="2600" dirty="0" err="1" smtClean="0">
                <a:solidFill>
                  <a:schemeClr val="accent6">
                    <a:lumMod val="50000"/>
                  </a:schemeClr>
                </a:solidFill>
              </a:rPr>
              <a:t>частоболеющий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</a:rPr>
              <a:t> ребенок может стать для них действительно мифом. В том случае, если к адаптации подойти во "всеоружии": закалять ребенка, готовить его "морально", спокойно относится к процессу самим.</a:t>
            </a:r>
          </a:p>
          <a:p>
            <a:endParaRPr lang="ru-RU" sz="18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218" name="AutoShape 2" descr="Часто болеющий ребенок: в чем причина и что делать? - Педагогический портал  «О детстве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170771-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0100" y="4762508"/>
            <a:ext cx="4000504" cy="2667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C:\Users\катя  федорова\Pictures\0_13c4c3_36f45943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718809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85728"/>
            <a:ext cx="8929718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Миф №2 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"Не садовские дети" !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285860"/>
            <a:ext cx="8001056" cy="4786346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Детский сад - дело вовсе не обязательное. </a:t>
            </a:r>
          </a:p>
          <a:p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"Не садовские родители". Такое встречается часто:</a:t>
            </a:r>
          </a:p>
          <a:p>
            <a:pPr>
              <a:buNone/>
            </a:pPr>
            <a:r>
              <a:rPr lang="ru-RU" sz="2200" i="1" dirty="0" smtClean="0">
                <a:solidFill>
                  <a:schemeClr val="accent6">
                    <a:lumMod val="50000"/>
                  </a:schemeClr>
                </a:solidFill>
              </a:rPr>
              <a:t>"Вроде как путевку дали, не пропадать же..." </a:t>
            </a:r>
            <a:endParaRPr lang="ru-RU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200" i="1" dirty="0" smtClean="0">
                <a:solidFill>
                  <a:schemeClr val="accent6">
                    <a:lumMod val="50000"/>
                  </a:schemeClr>
                </a:solidFill>
              </a:rPr>
              <a:t>"Ему со сверстниками надо общаться..."</a:t>
            </a:r>
            <a:endParaRPr lang="ru-RU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200" i="1" dirty="0" smtClean="0">
                <a:solidFill>
                  <a:schemeClr val="accent6">
                    <a:lumMod val="50000"/>
                  </a:schemeClr>
                </a:solidFill>
              </a:rPr>
              <a:t>"Ребенку необходимо общество..."</a:t>
            </a:r>
            <a:endParaRPr lang="ru-RU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               Милые мамы!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Если Вы чувствуете, что не готовы отпускать ребенка "в большой   мир", но понимаете, что рано или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 поздно сделать это придется, 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то необходимо себя "перенастроить".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А на помощь вам может прийти 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психолог, тематические форумы 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в интернете и специальная литература 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на данную тематику.</a:t>
            </a:r>
          </a:p>
          <a:p>
            <a:endParaRPr lang="ru-RU" dirty="0"/>
          </a:p>
        </p:txBody>
      </p:sp>
      <p:pic>
        <p:nvPicPr>
          <p:cNvPr id="8193" name="Picture 1" descr="E:\Детский сад\Фото сад\ЯСЛИ 2019\2020\20200807_0923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1" y="3714751"/>
            <a:ext cx="4000529" cy="300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C:\Users\катя  федорова\Pictures\0_13c4c3_36f45943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16712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572560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>Миф № 3. </a:t>
            </a: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</a:rPr>
              <a:t>"Ребенок целый день будет плакать </a:t>
            </a:r>
            <a:b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</a:rPr>
              <a:t>без меня".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3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52864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Воспитатели живые же люди!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Есть единицы, которые не ревут, но в большинстве ...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Утренние расставания - самый трагичный. Момент для малыша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Если уж отвели ребенка в сад - сделайте усилие и начните доверять воспитателям. Они справятся. Обязательно найдут способ успокоить Вашего малыша.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90% ребятишек успокаиваются через 10-15 минут после ухода мамы.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Может снова громко разреветься при выполнении некоторых режимных моментов, например, если все дети дружно начнут собираться на прогулку.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 Нужно дать ребенку право на эти эмоции.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«Концерт для мамы (папы)»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Главное - ни в коем случае не стыдить и не ругать за это ребенка!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C:\Users\катя  федорова\Pictures\0_13c4c3_36f45943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71528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15370" cy="121442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Миф № 4.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 "В садике ему будет плохо, ведь детей много, а воспитатель один"!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14422"/>
            <a:ext cx="7715304" cy="471490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Первые дни, а может быть, и недели ему действительно будет плохо. Это - лишь острая реакция на стресс. Первые дни ребенку нереально страшно! 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Никто не кусает, не обижает, а, напротив, пытаются завлечь игрушкой и накормить.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Игрушки совсем другие.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Воспитатель с ребятами лепит, рисует, читает им книжки, а еще и в "гости" к ним игрушки разные на занятия приходят.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Песни поют, на улице бегают...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Нужно дать время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привыкнуть.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5" name="Picture 1" descr="E:\Детский сад\Фото сад\ЯСЛИ 2019\20200127_1012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125496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C:\Users\катя  федорова\Pictures\0_13c4c3_36f45943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43998" cy="35719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Миф № 5.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 "К моменту посещения детского сада ребенок должен многое уметь: кушать и пить самостоятельно, озвучивать просьбу, просится на горшок и т.д.»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428737"/>
            <a:ext cx="8786874" cy="435771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Чем самостоятельней ребенок, тем комфортнее ему в незнакомой обстановке. 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Учите ребенка озвучивать свои желания!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Адаптация к саду - стресс, и невозможно предугадать, как ребенок на него отреагирует.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Я здесь рассмотрела вариант, когда ребенок идет в детский сад в три года. В этом возрасте умение самостоятельно кушать и знание горшка по умолчанию должны присутствовать в жизни ребенка. 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случае если группа, в которую ходит ребенок, называется ясельной, то самостоятельности малышей учат воспитатели совместно с родителями.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C:\Users\катя  федорова\Pictures\0_13c4c3_36f45943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5553"/>
            <a:ext cx="9144000" cy="681244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2976" y="142852"/>
            <a:ext cx="6572296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</a:rPr>
              <a:t>Упражнение «Не хочу в детский сад!».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 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4000528"/>
          </a:xfrm>
        </p:spPr>
        <p:txBody>
          <a:bodyPr>
            <a:normAutofit fontScale="55000" lnSpcReduction="20000"/>
          </a:bodyPr>
          <a:lstStyle/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Ситуация № 1.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 «Я куплю тебе слона». 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Ребенок не хочет идти в детский сад, мама (папа) уговаривает его зайти в группу, обещая много подарков и сладостей, которые он купит ребенку, если тот не будет плакать. 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Ситуация № 2. «Долгие проводы…"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Ребенок плачет и отказывается идти в детский сад. Мама (папа), слушая уговоры, остаются с ребенком на 5 минут, затем еще на 5 минут. И так далее. 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Ситуация № 3. «В детском саду хорошо»</a:t>
            </a:r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Малыш плачет навзрыд и не хочет идти в детский сад. Мам (папа) уговаривают его пойти, обращая внимание на позитивные стороны детского сада «В садике много интересных игр и игрушек, ребята соскучились по тебе и хотят с тобой поиграть, воспитатель придумает интересные занятия и тебе будет весело и т.д.». Также родители объясняют ребенку, что им нужно идти на работу, делать дела, а потом они придут за малышом и заберут его домой.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4643446"/>
            <a:ext cx="742955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увлекает ребенка новыми игрушками и книгами и др.</a:t>
            </a:r>
          </a:p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5357826"/>
            <a:ext cx="47149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пытается отвлечь ребенка тем, что в группе есть неотложные дела, и что одна она никак с ними не справиться и т.д.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00628" y="5429264"/>
            <a:ext cx="41433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отвлекает ребенка интересными игрушками и играми.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C:\Users\катя  федорова\Pictures\0_13c4c3_36f45943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771528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8643966" cy="12858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Пальчиковая игра «1,2,3,4,5!Жили-были 100 ребят»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1714489"/>
            <a:ext cx="8215370" cy="35004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Один, два, три, четыре, пять!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Жили-были сто ребят.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Все ходили в детский сад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Все садились за обед,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Все съедали сто котлет,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 потом ложились спать,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Начинай считать опять.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IMG_20210113_171012_219 - копия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643702" y="1357298"/>
            <a:ext cx="214314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0210217_101516_21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0628" y="2714620"/>
            <a:ext cx="1910966" cy="2643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20201221_104553_652 - копия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858016" y="3786190"/>
            <a:ext cx="228598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IMG-20201016-WA005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57224" y="5202715"/>
            <a:ext cx="3214710" cy="2407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IMG_20201119_105347_22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000496" y="5143512"/>
            <a:ext cx="2857488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C:\Users\катя  федорова\Pictures\0_13c4c3_36f45943_X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814390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28" y="357166"/>
            <a:ext cx="7215238" cy="928694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Дарики-комарики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428736"/>
            <a:ext cx="4714908" cy="5143535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Дарики</a:t>
            </a:r>
            <a:r>
              <a:rPr lang="ru-RU" dirty="0" smtClean="0">
                <a:solidFill>
                  <a:srgbClr val="002060"/>
                </a:solidFill>
              </a:rPr>
              <a:t> - </a:t>
            </a:r>
            <a:r>
              <a:rPr lang="ru-RU" dirty="0" err="1" smtClean="0">
                <a:solidFill>
                  <a:srgbClr val="002060"/>
                </a:solidFill>
              </a:rPr>
              <a:t>дарики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Дарики</a:t>
            </a:r>
            <a:r>
              <a:rPr lang="ru-RU" dirty="0" smtClean="0">
                <a:solidFill>
                  <a:srgbClr val="002060"/>
                </a:solidFill>
              </a:rPr>
              <a:t> -  комарики,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Вились, кружились,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За носик вцепились!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20200812_08274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57752" y="1571612"/>
            <a:ext cx="4000528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</TotalTime>
  <Words>287</Words>
  <Application>Microsoft Office PowerPoint</Application>
  <PresentationFormat>Экран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Миф №1. "Дети в саду постоянно болеют". </vt:lpstr>
      <vt:lpstr> Миф №2 "Не садовские дети" !</vt:lpstr>
      <vt:lpstr> Миф № 3. "Ребенок целый день будет плакать  без меня". </vt:lpstr>
      <vt:lpstr> Миф № 4. "В садике ему будет плохо, ведь детей много, а воспитатель один"!</vt:lpstr>
      <vt:lpstr> Миф № 5. "К моменту посещения детского сада ребенок должен многое уметь: кушать и пить самостоятельно, озвучивать просьбу, просится на горшок и т.д.»</vt:lpstr>
      <vt:lpstr> Упражнение «Не хочу в детский сад!».  </vt:lpstr>
      <vt:lpstr>Пальчиковая игра «1,2,3,4,5!Жили-были 100 ребят»</vt:lpstr>
      <vt:lpstr>Дарики-комарики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  федорова</dc:creator>
  <cp:lastModifiedBy>Марина</cp:lastModifiedBy>
  <cp:revision>41</cp:revision>
  <dcterms:created xsi:type="dcterms:W3CDTF">2015-03-22T12:14:27Z</dcterms:created>
  <dcterms:modified xsi:type="dcterms:W3CDTF">2021-11-18T17:17:55Z</dcterms:modified>
</cp:coreProperties>
</file>