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0" r:id="rId4"/>
    <p:sldId id="263" r:id="rId5"/>
    <p:sldId id="264" r:id="rId6"/>
    <p:sldId id="266" r:id="rId7"/>
    <p:sldId id="269" r:id="rId8"/>
    <p:sldId id="308" r:id="rId9"/>
    <p:sldId id="309" r:id="rId10"/>
    <p:sldId id="31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68" autoAdjust="0"/>
    <p:restoredTop sz="94660"/>
  </p:normalViewPr>
  <p:slideViewPr>
    <p:cSldViewPr>
      <p:cViewPr varScale="1">
        <p:scale>
          <a:sx n="84" d="100"/>
          <a:sy n="84" d="100"/>
        </p:scale>
        <p:origin x="-141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6E636-440B-4006-9B03-C4C8FA6042E3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03E46-B50F-43FE-9BAF-C25FD86664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309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03E46-B50F-43FE-9BAF-C25FD866640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5865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03E46-B50F-43FE-9BAF-C25FD8666403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2205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03E46-B50F-43FE-9BAF-C25FD866640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2205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88" y="0"/>
            <a:ext cx="9144000" cy="6858000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08101" y="1844824"/>
            <a:ext cx="88569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проекта на тему :</a:t>
            </a:r>
          </a:p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«Мы здоровье сбережем!»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4929198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: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Фролова Е.А</a:t>
            </a:r>
          </a:p>
          <a:p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843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500166" y="142852"/>
            <a:ext cx="58878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Рисование «Витаминные яблочки»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714356"/>
            <a:ext cx="2106000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786190"/>
            <a:ext cx="2106000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785794"/>
            <a:ext cx="3744000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3786190"/>
            <a:ext cx="2106000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3857628"/>
            <a:ext cx="2106000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42453"/>
            <a:ext cx="9144000" cy="6857999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428596" y="857232"/>
            <a:ext cx="82868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Воспитание здорового ребёнка – наиглавнейшая задача взрослых. Практически все показатели здоровья и социального благополучия претерпели резкое ухудшение. Особую тревогу вызывают физическое развитие и состояние здоровья подрастающего поколения. Свыше чем у 60% детей в возрасте 3-7 лет выявляются отклонения в состоянии здоровья. Отсюда вытекает важная проблема: как помочь ребёнку реализовать своё право на здоровье, на счастливую жизнь.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214554"/>
            <a:ext cx="73581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Формирование у дошкольников основы здорового образа жизни, добиваться осознанного выражения правил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ответственного отношения как к собственному здоровью, так и здоровью окружающих.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4364" y="3500438"/>
            <a:ext cx="8749636" cy="2628000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Продолжать формировать у детей позиции признания ценности здоровья, чувство ответственности за сохранение и укрепление своего здоровья.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Расширять знания и навыки по гигиенической культуре. Воспитывать привычку сохранять правильную осанку.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Закреплять знания о здоровых и вредных продуктах питания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Расширять знания о влиянии закаливания на здоровье человека.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Сплочение детей и родителей, родителей и педагогов в процессе активного сотрудничества в ходе реализации проекта.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428604"/>
            <a:ext cx="1721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</a:p>
        </p:txBody>
      </p:sp>
    </p:spTree>
    <p:extLst>
      <p:ext uri="{BB962C8B-B14F-4D97-AF65-F5344CB8AC3E}">
        <p14:creationId xmlns:p14="http://schemas.microsoft.com/office/powerpoint/2010/main" xmlns="" val="382332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tx2"/>
            </a:solidFill>
          </a:ln>
          <a:effectLst>
            <a:softEdge rad="127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214290"/>
            <a:ext cx="83582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Сроки реализации проекта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18.10.2021-25.10.2021г.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Вид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познавательно-игровой.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краткосрочный.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Участники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воспитанники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средней группы, воспитатели,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143116"/>
            <a:ext cx="86439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Формы работы с детьми: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НОД познавательного цикла, чтение художественной литературы, рассматривание энциклопедий, картонажный театр, театр кукол, просмотр презентаций по теме;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НОД продуктивной деятельности: конструирование, аппликация, лепка, рисование;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Игровая деятельность: подвижные, дидактические игры, игровые ситуации, созданные воспитателем проблемные ситуации;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Ресурсное обеспечение проекта: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Физкультурный уголок в группе.;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Спортивный участок на территории МДОБУ.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Физкультурное оборудование и спортивный инвентарь.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Подборка методической литературы «Физическая культура и оздоровление детей дошкольного возраста».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574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67544" y="476672"/>
            <a:ext cx="828092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1этап – Организационно – подготовительный: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Диагностика детей по выявлению уровня знаний о здоровом образе жизни.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Составление перспективно-тематического планирования по формированию здорового образа жизни.</a:t>
            </a:r>
          </a:p>
          <a:p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2 этап – практический: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Проведение коррекционно-развивающих занятий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Формы работы: индивидуальные, групповые беседы с родителями и детьми; рассматривание иллюстраций, чтение художественной литературы; спортивные, подвижные, пальчиковые, дидактические игры и физкультминутки.</a:t>
            </a:r>
          </a:p>
          <a:p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3 этап – заключительный: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1.Мониторинг детей: Итоговый продукт проекта: информационная выставка детско-родительских работ «Что такое здоровье», Занятие на тему «Солнце здоровья».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48946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19458" y="0"/>
            <a:ext cx="936345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-219458" y="365069"/>
            <a:ext cx="88782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План реализации тематического проекта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000108"/>
            <a:ext cx="8715436" cy="4298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50"/>
              </a:spcBef>
              <a:spcAft>
                <a:spcPts val="750"/>
              </a:spcAf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Тема дня: «Что я знаю о здоровье».                                                                                Цель и задачи:</a:t>
            </a:r>
          </a:p>
          <a:p>
            <a:pPr>
              <a:spcBef>
                <a:spcPts val="750"/>
              </a:spcBef>
              <a:spcAft>
                <a:spcPts val="75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Приобщение детей к здоровому образу жизни.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Обучающие: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учить детей самостоятельно следить за своим здоровьем;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Развивающие: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развивать разговорную речь детей;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закреплять знания детей о предметах личной гигиены: расчёска, мыло, полотенце, зубная щётка, мочалка, носовой платок и навыках их использования;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Воспитательные: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воспитывать у детей желание заботиться о своем здоровье.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08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1149" y="1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14282" y="214290"/>
            <a:ext cx="864399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chudomama.com/purchases/uploads/694/037/c86d0921661c4b9796272e6a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42852"/>
            <a:ext cx="2619215" cy="212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285728"/>
            <a:ext cx="62151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дня: «Берегите зубки»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и 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привычку чистить зубы;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Приучать ребёнка быть внимательным к себе и состоянию своих зубов;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у детей координацию движений, силу, ловкость, выносливость»</a:t>
            </a:r>
          </a:p>
        </p:txBody>
      </p:sp>
      <p:pic>
        <p:nvPicPr>
          <p:cNvPr id="7" name="Picture 2" descr="https://www.i-igrushki.ru/upload/iblock/076/0765d69e5b6f81d1c40d45c5f9991b4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3429000"/>
            <a:ext cx="3876576" cy="3060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2857496"/>
            <a:ext cx="77153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дня: «Со спортом дружить здоровым быть»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устойчивую привычку к режиму двигательной активности, интереса и потребности к физическому самосовершенствованию;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Воспитывать желание добиваться успехов в спортивных состязаниях, различных соревнованиях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040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85720" y="101062"/>
            <a:ext cx="814393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дня: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Мойдодыр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Дидактическая игра «Уроки 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Мойдодыра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и 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 детей представлений о правилах лично гигиены;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Дать детям элементарные представления об инфекционных заболеваниях  и их возбудителях (микробы   и вирусы);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Продолжение просветительской консультативной  деятельности с  родителями   по вопросам развития у детей интереса к ведению здорового образа    жизни (спорт – его  неотъемлемая часть).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s://mede.club/wp-content/uploads/2019/04/vitamin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4286256"/>
            <a:ext cx="2682772" cy="2340000"/>
          </a:xfrm>
          <a:prstGeom prst="rect">
            <a:avLst/>
          </a:prstGeom>
          <a:noFill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14282" y="3071810"/>
            <a:ext cx="7715304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дня: «Здоровая еда. Витамины для здоровья»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и задачи: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Расширять и уточнять   знания детей о наличии витаминов во фруктах и овощах;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условия для формирования у детей представлений о полезных продуктах на нашем столе;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Способствовать созданию мотивации у детей и родителей на формирование здорового образа жизни.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009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357166"/>
            <a:ext cx="76438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Дидактическая игра: «Собери светофор»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5314" b="25585"/>
          <a:stretch>
            <a:fillRect/>
          </a:stretch>
        </p:blipFill>
        <p:spPr bwMode="auto">
          <a:xfrm>
            <a:off x="142845" y="1285860"/>
            <a:ext cx="3287780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357298"/>
            <a:ext cx="4992000" cy="37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85720" y="142852"/>
            <a:ext cx="850112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Физкультурный досуг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«Наше здоровье в наших руках»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 l="3150" t="8820" b="7395"/>
          <a:stretch>
            <a:fillRect/>
          </a:stretch>
        </p:blipFill>
        <p:spPr bwMode="auto">
          <a:xfrm>
            <a:off x="214282" y="1142984"/>
            <a:ext cx="3717479" cy="24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 cstate="print"/>
          <a:srcRect t="6615" b="7395"/>
          <a:stretch>
            <a:fillRect/>
          </a:stretch>
        </p:blipFill>
        <p:spPr bwMode="auto">
          <a:xfrm>
            <a:off x="4929190" y="1142984"/>
            <a:ext cx="3739962" cy="24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786190"/>
            <a:ext cx="216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3786190"/>
            <a:ext cx="216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3786190"/>
            <a:ext cx="216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1368</TotalTime>
  <Words>600</Words>
  <Application>Microsoft Office PowerPoint</Application>
  <PresentationFormat>Экран (4:3)</PresentationFormat>
  <Paragraphs>66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USER</cp:lastModifiedBy>
  <cp:revision>104</cp:revision>
  <dcterms:created xsi:type="dcterms:W3CDTF">2017-04-23T12:50:48Z</dcterms:created>
  <dcterms:modified xsi:type="dcterms:W3CDTF">2021-11-18T09:41:48Z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1339453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D5.0.6</vt:lpwstr>
  </property>
</Properties>
</file>