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2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65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8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65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300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2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717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7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5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BB4A-5A5F-4242-88F1-2D35D929D470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8411A-BC68-4E06-B0B6-DF88C1CCD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6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6"/>
            <a:ext cx="6858000" cy="990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8853"/>
            <a:ext cx="6858000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>17 ноября в старшей </a:t>
            </a:r>
            <a:r>
              <a:rPr lang="ru-RU" b="1" dirty="0" err="1" smtClean="0"/>
              <a:t>логогруппе</a:t>
            </a:r>
            <a:r>
              <a:rPr lang="ru-RU" b="1" dirty="0"/>
              <a:t> </a:t>
            </a:r>
            <a:r>
              <a:rPr lang="ru-RU" b="1" dirty="0" smtClean="0"/>
              <a:t>было проведено открытое занятие «Игра-путешествие «В стране веселой математике» под руководством воспитателя </a:t>
            </a:r>
            <a:r>
              <a:rPr lang="ru-RU" b="1" dirty="0" err="1" smtClean="0"/>
              <a:t>Алымовой</a:t>
            </a:r>
            <a:r>
              <a:rPr lang="ru-RU" b="1" dirty="0" smtClean="0"/>
              <a:t> Екатерины Александровны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81" y="1462426"/>
            <a:ext cx="3245021" cy="2433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40" y="1581665"/>
            <a:ext cx="3245022" cy="24337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087" y="6295862"/>
            <a:ext cx="2632676" cy="35102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08" y="3414607"/>
            <a:ext cx="2989241" cy="22419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631" y="4311969"/>
            <a:ext cx="3494278" cy="262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41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23</Words>
  <Application>Microsoft Office PowerPoint</Application>
  <PresentationFormat>Лист A4 (210x297 мм)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1454</dc:creator>
  <cp:lastModifiedBy>1454</cp:lastModifiedBy>
  <cp:revision>1</cp:revision>
  <dcterms:created xsi:type="dcterms:W3CDTF">2021-11-18T09:18:03Z</dcterms:created>
  <dcterms:modified xsi:type="dcterms:W3CDTF">2021-11-18T09:23:52Z</dcterms:modified>
</cp:coreProperties>
</file>