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76" r:id="rId5"/>
    <p:sldId id="264" r:id="rId6"/>
    <p:sldId id="274" r:id="rId7"/>
    <p:sldId id="275" r:id="rId8"/>
    <p:sldId id="262" r:id="rId9"/>
    <p:sldId id="263" r:id="rId10"/>
    <p:sldId id="267" r:id="rId11"/>
    <p:sldId id="268" r:id="rId12"/>
    <p:sldId id="25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40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569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86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90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59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8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0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3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4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8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065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9AF47-A7B7-4463-B394-7639824D021F}" type="datetimeFigureOut">
              <a:rPr lang="ru-RU" smtClean="0"/>
              <a:t>18.11.2021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FE3B4-2B18-47E9-9A88-16E9C27A8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39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366"/>
            <a:ext cx="12192000" cy="68687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129" y="481225"/>
            <a:ext cx="9144000" cy="1118561"/>
          </a:xfrm>
        </p:spPr>
        <p:txBody>
          <a:bodyPr>
            <a:normAutofit fontScale="90000"/>
          </a:bodyPr>
          <a:lstStyle/>
          <a:p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</a:t>
            </a:r>
            <a:b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 детский сад «Планета детства»</a:t>
            </a:r>
            <a:b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Тамбовская  область Тамбовский  район  </a:t>
            </a:r>
            <a:r>
              <a:rPr lang="ru-RU" sz="2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Новая Ляда</a:t>
            </a:r>
            <a:endParaRPr lang="ru-RU" sz="2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399" y="1638422"/>
            <a:ext cx="9144000" cy="5219578"/>
          </a:xfrm>
        </p:spPr>
        <p:txBody>
          <a:bodyPr>
            <a:normAutofit/>
          </a:bodyPr>
          <a:lstStyle/>
          <a:p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500" b="1" i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«Пластилиновая живопись </a:t>
            </a:r>
          </a:p>
          <a:p>
            <a:r>
              <a:rPr lang="ru-RU" sz="4500" b="1" i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как средство развития творчества </a:t>
            </a:r>
          </a:p>
          <a:p>
            <a:r>
              <a:rPr lang="ru-RU" sz="4500" b="1" i="1" dirty="0" smtClean="0">
                <a:latin typeface="Book Antiqua" panose="02040602050305030304" pitchFamily="18" charset="0"/>
                <a:cs typeface="Times New Roman" panose="02020603050405020304" pitchFamily="18" charset="0"/>
              </a:rPr>
              <a:t>детей дошкольного возраста»</a:t>
            </a:r>
            <a:endParaRPr lang="ru-RU" sz="2000" b="1" i="1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Ушакова Е.В., воспитатель, 2019г.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350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7" y="141668"/>
            <a:ext cx="9093647" cy="12878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в настоящее время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7" y="1734858"/>
            <a:ext cx="9093647" cy="4819091"/>
          </a:xfrm>
        </p:spPr>
        <p:txBody>
          <a:bodyPr/>
          <a:lstStyle/>
          <a:p>
            <a:pPr indent="450000"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большую роль в развитии ребенка играет не только основное образование, но и дополнительное. Дополнительное образование в дошкольных учреждениях дает возможность выявить и развить творческие способности детей. На занятиях по дополнительному образованию идет углубление, расширение и практическое применение приобретенных знаний в основной образовательной деятельности. Приоритетным в моей работе является художественно-эстетическое развитие детей.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463" y="4553771"/>
            <a:ext cx="7220754" cy="2305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24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9" y="0"/>
            <a:ext cx="9093647" cy="12878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8" y="1929439"/>
            <a:ext cx="9093647" cy="4819091"/>
          </a:xfrm>
        </p:spPr>
        <p:txBody>
          <a:bodyPr>
            <a:normAutofit/>
          </a:bodyPr>
          <a:lstStyle/>
          <a:p>
            <a:pPr marL="457200" indent="-457200" algn="just">
              <a:buAutoNum type="arabicPeriod"/>
            </a:pP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Грибовская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 А. Обучение дошкольников декоративному рисованию, лепке, аппликации: конспекты занятий. /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А.А.Грибовская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Скрипторий, 2008.- 151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</a:t>
            </a:r>
          </a:p>
          <a:p>
            <a:pPr marL="457200" indent="-457200" algn="just">
              <a:buAutoNum type="arabicPeriod"/>
            </a:pP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Коссаковская,Е.А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Лепка в детском саду /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Е.А.Коссаковская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 М.: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Учпедгиз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1961-145с.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Алексахин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 Учимся лепить и расписывать// Дошкольное воспитание. /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Н.Алексахин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-1994-№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9-23-27с.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изобразительной деятельности и конструированию./Под редакцией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Т.С.Комаровой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М.: Просвещение,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2011-251с.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Т.Г. Развивайте у дошкольников творчество./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Т.Г.Казакова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М.: Просвещение,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1985-193с.</a:t>
            </a:r>
          </a:p>
          <a:p>
            <a:pPr marL="457200" indent="-457200" algn="just">
              <a:buAutoNum type="arabicPeriod"/>
            </a:pP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Сакулина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Н.П., Комарова, Т.С. Изобразительная деятельность в детском саду. /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Н.П.Сакулина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Т.С.Комарова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М.: Просвещение, 1982-236с.</a:t>
            </a:r>
          </a:p>
        </p:txBody>
      </p:sp>
    </p:spTree>
    <p:extLst>
      <p:ext uri="{BB962C8B-B14F-4D97-AF65-F5344CB8AC3E}">
        <p14:creationId xmlns:p14="http://schemas.microsoft.com/office/powerpoint/2010/main" val="1673954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7" y="0"/>
            <a:ext cx="12170365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386885" y="1041400"/>
            <a:ext cx="9144000" cy="238760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Вам успехов!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2783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9" y="0"/>
            <a:ext cx="9093647" cy="128788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20" y="1442055"/>
            <a:ext cx="5447764" cy="5415945"/>
          </a:xfrm>
        </p:spPr>
        <p:txBody>
          <a:bodyPr/>
          <a:lstStyle/>
          <a:p>
            <a:pPr indent="450000" algn="just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целом, нужно продолжить развитие дополнительного образования, технических кружков, творческих студий и спортивных секций. Совершенствовать систему поиска и поддержки одаренных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детей».</a:t>
            </a:r>
          </a:p>
          <a:p>
            <a:pPr indent="450000" algn="just"/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r"/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В.В. Путин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6276" y="1442055"/>
            <a:ext cx="3645724" cy="5415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83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8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9" y="0"/>
            <a:ext cx="9093647" cy="12878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 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147690" y="1378039"/>
            <a:ext cx="3920975" cy="5370491"/>
          </a:xfrm>
        </p:spPr>
        <p:txBody>
          <a:bodyPr/>
          <a:lstStyle/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23427"/>
              </p:ext>
            </p:extLst>
          </p:nvPr>
        </p:nvGraphicFramePr>
        <p:xfrm>
          <a:off x="3455555" y="1426247"/>
          <a:ext cx="8128000" cy="5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909"/>
                <a:gridCol w="3706091"/>
                <a:gridCol w="356754"/>
                <a:gridCol w="37072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Вокальная студия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Домисолька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«Весёлый светофор»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Музыкальная студия «Нотка за ноткой»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«Солнышко в ладошках»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Театрально-музыкальная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студия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«Сундучок сказок»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«Математические ступеньки»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АРТ-студия прикладного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искусства по развитию творческих способностей детей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«Радуга»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«Чудо-пластилин»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Логопедический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ружок «Непослушный язычок»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«Юный мыслитель»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Студия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спортивно-бального танца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«Визави»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«От буквы к слову»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Секция по укреплению здоровья «Спортивная карусель»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Хлопотушки-говорушки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Логопедический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ружок «Ритмичный язычок»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«Юный эколог»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«Мастерская юных художников»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«Этот удивительный компьютер»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ружок «Счастливый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ребёнок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«Волшебные пальчики»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Фитбол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-гимнастика»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АБВГДейка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Интеллектуально-творческий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ружок по играм       В.В.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Воскобовича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«Умницы и умники»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Кружок «Пластилиновые фантазии»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6854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7" y="141668"/>
            <a:ext cx="9093647" cy="11682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sz="5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Студия «Чудо-пластилин»</a:t>
            </a:r>
            <a:endParaRPr lang="ru-RU" sz="5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7147776" y="1451557"/>
            <a:ext cx="4920890" cy="5296973"/>
          </a:xfrm>
        </p:spPr>
        <p:txBody>
          <a:bodyPr/>
          <a:lstStyle/>
          <a:p>
            <a:pPr indent="450000"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пластилином –  это  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пластилиновая  живопись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пластилиновой живописи пластилин используется в виде «краски», как изобразительный материал, а инструментом  для  работы с этим материалом служат ладошки и пальчики ребенка. Это  один из самых молодых видов живописи, который стали использовать художники совсем недавно.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1681" y="1311141"/>
            <a:ext cx="4160144" cy="554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95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9" y="0"/>
            <a:ext cx="9093647" cy="1287887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наших работ</a:t>
            </a:r>
            <a:endParaRPr lang="ru-RU" b="1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12135" y="1390348"/>
            <a:ext cx="9956531" cy="85657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«Открытка к </a:t>
            </a:r>
            <a:r>
              <a:rPr lang="ru-RU" sz="4000" b="1" i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посвящённая Дню Победы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848" y="2678235"/>
            <a:ext cx="9629104" cy="407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263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7" y="141669"/>
            <a:ext cx="9093647" cy="1064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endParaRPr lang="ru-RU" sz="5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8" y="1929439"/>
            <a:ext cx="3876543" cy="4819091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960" y="1292088"/>
            <a:ext cx="3893567" cy="5456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852" y="1292088"/>
            <a:ext cx="4111278" cy="548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991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975017" y="141669"/>
            <a:ext cx="9093647" cy="11061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endParaRPr lang="ru-RU" b="1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9" y="1929439"/>
            <a:ext cx="4636396" cy="4819091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434" y="1343376"/>
            <a:ext cx="3840930" cy="54136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017" y="1358517"/>
            <a:ext cx="4024781" cy="536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170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92439" y="0"/>
            <a:ext cx="9776227" cy="1287887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«Искорки </a:t>
            </a:r>
            <a:r>
              <a:rPr lang="ru-RU" sz="45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Тамбовщины</a:t>
            </a:r>
            <a:r>
              <a:rPr lang="ru-RU" sz="4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5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8" y="1929439"/>
            <a:ext cx="9093647" cy="4819091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000" y="1345843"/>
            <a:ext cx="3886665" cy="54026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501" y="1447141"/>
            <a:ext cx="2355896" cy="3021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9279" y="1447140"/>
            <a:ext cx="2330136" cy="30217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358" y="4529117"/>
            <a:ext cx="3006521" cy="227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409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9252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30103" y="-14130"/>
            <a:ext cx="9093647" cy="128788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Сетевое взаимодействие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975018" y="1929439"/>
            <a:ext cx="9093647" cy="4819091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683" y="1332964"/>
            <a:ext cx="3831652" cy="54155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3682" y="1332964"/>
            <a:ext cx="3820636" cy="53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79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467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 Antiqua</vt:lpstr>
      <vt:lpstr>Calibri</vt:lpstr>
      <vt:lpstr>Calibri Light</vt:lpstr>
      <vt:lpstr>Times New Roman</vt:lpstr>
      <vt:lpstr>Тема Office</vt:lpstr>
      <vt:lpstr>Муниципальное автономное дошкольное образовательное  учреждение  детский сад «Планета детства»  Тамбовская  область Тамбовский  район  р.п. Новая Ляда</vt:lpstr>
      <vt:lpstr>Актуальность</vt:lpstr>
      <vt:lpstr> Дополнительное образование </vt:lpstr>
      <vt:lpstr> Студия «Чудо-пластилин»</vt:lpstr>
      <vt:lpstr>Выставка наших работ</vt:lpstr>
      <vt:lpstr> Наши достижения</vt:lpstr>
      <vt:lpstr> Наши достижения</vt:lpstr>
      <vt:lpstr>Конкурс «Искорки Тамбовщины»</vt:lpstr>
      <vt:lpstr>Сетевое взаимодействие</vt:lpstr>
      <vt:lpstr> Дополнительное образование в настоящее время</vt:lpstr>
      <vt:lpstr> Информационные источники</vt:lpstr>
      <vt:lpstr>Творческих Вам успехов!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Ушакова</dc:creator>
  <cp:lastModifiedBy>Евгения Ушакова</cp:lastModifiedBy>
  <cp:revision>42</cp:revision>
  <dcterms:created xsi:type="dcterms:W3CDTF">2019-05-12T11:03:34Z</dcterms:created>
  <dcterms:modified xsi:type="dcterms:W3CDTF">2021-11-18T15:12:20Z</dcterms:modified>
</cp:coreProperties>
</file>