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6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7A945-678D-4C2B-9FBB-EFEABF9D4CBC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B58B5-3086-4570-9B77-7241D418E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79CE2-C6AB-4693-A636-931584218015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EE60C-68C4-4C52-BDA4-C1A698CD0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331A-71EA-4304-BF48-8473198FD932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3936-41FD-4DC4-910F-C895FB67C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FC2B7-F575-4455-ABA6-1175EDBDFD15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D810A-A46B-41A4-8828-5678C42CA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F6E45-6F13-45E7-8EFF-C4D8D6BFE327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40497-48E1-40B4-962E-394C571F7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00F45-E08A-4D5D-9B9B-5243AF410DF3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0DAEE-E593-442B-AB53-F9D86D144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61656-EA81-4557-AACD-10BBCCED5E68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DD97F-C417-433C-98BB-7B22A6A38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50358-B78A-4544-A9A2-04FF4ED8CE22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B17DE-3FFC-4D2D-B519-170E64C83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F605E-EB3D-40E0-B323-ACAFEDD49A8E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5CEF8-785D-4E22-95E1-E4D90547D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C1356-6974-480E-875D-5825C29FB7F5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5202-C471-4189-AE1A-F6B748F18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4411-BFA1-4F94-88B5-7E1A8FF1B304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3921D-2C24-44B1-94CC-1EDAC011B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C5E7C3-720C-4963-BA79-C5A71BE7FC16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5E8396-C9CC-45E9-864F-1DFD0D8BB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sp>
        <p:nvSpPr>
          <p:cNvPr id="13315" name="AutoShape 2" descr="Картинки по запросу шаблоны презентаций о космос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6" name="AutoShape 4" descr="Картинки по запросу шаблоны презентаций о космос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3317" name="Picture 6" descr="http://www.maam.ru/images/catalog/724f0fec8d1b4ac84dd622cc4cb27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1000100" y="2714620"/>
            <a:ext cx="74168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Творческо-информационный  проект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rgbClr val="FF9900"/>
                </a:solidFill>
                <a:latin typeface="Calibri" pitchFamily="34" charset="0"/>
                <a:cs typeface="Aharoni" pitchFamily="2" charset="-79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Летим в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космос</a:t>
            </a:r>
            <a:r>
              <a:rPr lang="ru-RU" sz="5400" dirty="0">
                <a:solidFill>
                  <a:srgbClr val="FF9900"/>
                </a:solidFill>
                <a:latin typeface="Calibri" pitchFamily="34" charset="0"/>
                <a:cs typeface="Aharoni" pitchFamily="2" charset="-79"/>
              </a:rPr>
              <a:t>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4572008"/>
            <a:ext cx="435771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Руководитель проекта;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Педагог доп. образования</a:t>
            </a: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Щетинкина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Ю.М.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Участники : Дети, родители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подготовительной группы.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61436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2020год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7" descr="DSC076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143380"/>
            <a:ext cx="3214678" cy="201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6" descr="http://www.maam.ru/images/catalog/724f0fec8d1b4ac84dd622cc4cb270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7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Прямоугольник 6"/>
          <p:cNvSpPr>
            <a:spLocks noChangeArrowheads="1"/>
          </p:cNvSpPr>
          <p:nvPr/>
        </p:nvSpPr>
        <p:spPr bwMode="auto">
          <a:xfrm>
            <a:off x="857224" y="2357430"/>
            <a:ext cx="597693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проекта:  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Творческо-информационный.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Март-апрель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 : 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Дети,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родители подготовительной группы.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 </a:t>
            </a: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7" name="Picture 10" descr="DSC076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143380"/>
            <a:ext cx="3298822" cy="2473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SC031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928802"/>
            <a:ext cx="2752514" cy="206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SC076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4143380"/>
            <a:ext cx="3365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6" descr="http://www.maam.ru/images/catalog/724f0fec8d1b4ac84dd622cc4cb270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7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1857356" y="2143116"/>
            <a:ext cx="718819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темы: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Важным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средством познания окружающего мира является не только его природа, но и неизведанный мир Вселенной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Он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привлекает его внимание , заставляет включать в процессе наблюдения различные органы чувств, а значит активизировать начальные моменты познания- ощущение  и восприятие.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настоящее время необходимо  формировать познавательную активность у детей  через  разные формы деятельности : игры,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эксперименты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опыты, наблюдения.</a:t>
            </a:r>
          </a:p>
        </p:txBody>
      </p:sp>
      <p:pic>
        <p:nvPicPr>
          <p:cNvPr id="5" name="Picture 5" descr="DSC076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786322"/>
            <a:ext cx="2500298" cy="187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43240" y="450057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endParaRPr lang="ru-RU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       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4795897"/>
            <a:ext cx="56436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· создание условий для развития познавательной речевой активности дошкольников, любознательности, стремления к самостоятельному познанию и размышлению, развитию умственных способностей; 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· привлечение внимания детей к космическим достижениям нашей Родины. 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0" name="Picture 6" descr="http://www.maam.ru/images/catalog/724f0fec8d1b4ac84dd622cc4cb270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7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1142976" y="1928802"/>
            <a:ext cx="6030927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4400" b="1" dirty="0">
                <a:solidFill>
                  <a:srgbClr val="FF0000"/>
                </a:solidFill>
                <a:latin typeface="Calibri" pitchFamily="34" charset="0"/>
              </a:rPr>
              <a:t> </a:t>
            </a:r>
            <a:endParaRPr lang="ru-RU" sz="4400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 </a:t>
            </a:r>
            <a:r>
              <a:rPr lang="ru-RU" dirty="0" smtClean="0">
                <a:latin typeface="Calibri" pitchFamily="34" charset="0"/>
              </a:rPr>
              <a:t>1.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прививать любовь к родной стране и чувство гордости за успехи Родины в области развития космической науки и техники;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2.познакомить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детей с названием планеты, на которой мы живем; названиями планет солнечной системы; названием спутника Земли;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активизировать словарь дошкольников, расширять их кругозор;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4.стимулировать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развитие у детей фантазии и творческого воображения;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5.обучать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детей способам сотрудничества друг с другом и со взрослыми. </a:t>
            </a:r>
          </a:p>
        </p:txBody>
      </p:sp>
      <p:pic>
        <p:nvPicPr>
          <p:cNvPr id="5" name="Picture 9" descr="DSC076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290"/>
            <a:ext cx="3241675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предс</a:t>
            </a:r>
          </a:p>
        </p:txBody>
      </p:sp>
      <p:sp>
        <p:nvSpPr>
          <p:cNvPr id="18434" name="Rectangle 1"/>
          <p:cNvSpPr>
            <a:spLocks noGrp="1" noChangeArrowheads="1"/>
          </p:cNvSpPr>
          <p:nvPr>
            <p:ph idx="1"/>
          </p:nvPr>
        </p:nvSpPr>
        <p:spPr>
          <a:xfrm>
            <a:off x="1330325" y="3282950"/>
            <a:ext cx="6483350" cy="292100"/>
          </a:xfrm>
        </p:spPr>
        <p:txBody>
          <a:bodyPr wrap="none" anchor="ctr">
            <a:spAutoFit/>
          </a:bodyPr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1300" smtClean="0">
                <a:solidFill>
                  <a:srgbClr val="666666"/>
                </a:solidFill>
                <a:latin typeface="Verdana" pitchFamily="34" charset="0"/>
                <a:cs typeface="Times New Roman" pitchFamily="18" charset="0"/>
              </a:rPr>
              <a:t>обучать детей способам сотрудничества друг с другом и со взрослыми.</a:t>
            </a:r>
            <a:r>
              <a:rPr lang="ru-RU" sz="1300" smtClean="0">
                <a:solidFill>
                  <a:srgbClr val="666666"/>
                </a:solidFill>
                <a:cs typeface="Times New Roman" pitchFamily="18" charset="0"/>
              </a:rPr>
              <a:t> </a:t>
            </a:r>
            <a:endParaRPr lang="ru-RU" sz="1800" smtClean="0">
              <a:latin typeface="Arial" charset="0"/>
              <a:cs typeface="Arial" charset="0"/>
            </a:endParaRPr>
          </a:p>
        </p:txBody>
      </p:sp>
      <p:pic>
        <p:nvPicPr>
          <p:cNvPr id="18435" name="Picture 6" descr="http://www.maam.ru/images/catalog/724f0fec8d1b4ac84dd622cc4cb27022.jpg"/>
          <p:cNvPicPr>
            <a:picLocks noChangeAspect="1" noChangeArrowheads="1"/>
          </p:cNvPicPr>
          <p:nvPr/>
        </p:nvPicPr>
        <p:blipFill>
          <a:blip r:embed="rId2">
            <a:lum bright="2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142844" y="2500306"/>
            <a:ext cx="392905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Краткое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Данный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проект, рассчитанный на детей подготовительной группы, поможет расширить знания и представления о космосе; конкретизирует знания о планетах Солнечной системы, созвездиях, астероидах, метеоритах;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сформирует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интерес к неизвестным фактам из истории космоса;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научатся анализировать имеющиеся факты, устанавливать причинно-следственные связи, делать выводы.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1857364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План проекта: 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 Первый этап (беседы, рассматривание иллюстраций, фотоальбомов) - формулировка основополагающего и проблемного вопросов. 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 Второй этап – обсуждение плана проекта, формулировка проблемных вопросов. Индивидуальная работа. 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 Третий – сбор материала и его анализ. Воспитанники обсуждают полученную информацию, отражают полученные знания в свободной и совместной художественно-творческой деятельности. 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   Четвертый – проведение занятий и дидактических игр. 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 Пятый – оформление результатов с помощью создания рисунков, коллажей, работ. 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 Заключительный этап - подведение итогов работы над проектом, викторина, выставка творческих работ детей.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лор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6" descr="http://www.maam.ru/images/catalog/724f0fec8d1b4ac84dd622cc4cb27022.jpg"/>
          <p:cNvPicPr>
            <a:picLocks noChangeAspect="1" noChangeArrowheads="1"/>
          </p:cNvPicPr>
          <p:nvPr/>
        </p:nvPicPr>
        <p:blipFill>
          <a:blip r:embed="rId2">
            <a:lum bright="2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4000496" y="142852"/>
            <a:ext cx="538957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Итоговые мероприятия: </a:t>
            </a:r>
          </a:p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работ детского творчества на тему: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Космос глазами детей».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285992"/>
            <a:ext cx="778671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детей: </a:t>
            </a:r>
          </a:p>
          <a:p>
            <a:pPr eaLnBrk="0" hangingPunct="0"/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Образовательная область «Физическая культура»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Утренняя гимнастика под «Космическую музыку» группы «Зодиак». 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Подвижные игры, игровые упражнения.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Физкультурно-оздоровительный досуг: «Космическое путешествие». 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развивать и совершенствовать двигательные навыки. </a:t>
            </a:r>
          </a:p>
          <a:p>
            <a:pPr eaLnBrk="0" hangingPunct="0"/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Образовательная область «Здоровье»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Беседа на тему: «Быть здоровым, как космонавт». 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формировать потребности заботится о своём здоровье. </a:t>
            </a:r>
          </a:p>
          <a:p>
            <a:pPr eaLnBrk="0" hangingPunct="0"/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Образовательная область «Коммуникация»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Беседа «Земля и Луна». 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Игра «Загадки».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Беседа о Ю.А.Гагарине.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Беседа «Как готовят космонавтов к полёту». </a:t>
            </a:r>
          </a:p>
          <a:p>
            <a:pPr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активизировать и обогащать словарный запас детей. </a:t>
            </a:r>
          </a:p>
          <a:p>
            <a:pPr eaLnBrk="0" hangingPunct="0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лор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6" descr="http://www.maam.ru/images/catalog/724f0fec8d1b4ac84dd622cc4cb27022.jpg"/>
          <p:cNvPicPr>
            <a:picLocks noChangeAspect="1" noChangeArrowheads="1"/>
          </p:cNvPicPr>
          <p:nvPr/>
        </p:nvPicPr>
        <p:blipFill>
          <a:blip r:embed="rId2">
            <a:lum bright="2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357158" y="357166"/>
            <a:ext cx="80645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Образовательная область «Художественное творчество»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«Космическое пространство» (рисование). </a:t>
            </a: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«Космические корабли и космонавты» (дизайн-деятельность). </a:t>
            </a: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«Питание в космосе» (аппликация).</a:t>
            </a: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«Звёзды и кометы» (лепка). </a:t>
            </a: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Цель: развивать творческие способности, умения комбинировать в работе разные материалы, работать коллективно. </a:t>
            </a:r>
          </a:p>
          <a:p>
            <a:pPr eaLnBrk="0" hangingPunct="0"/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Образовательная область «Познание»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«Путешествие в космос». </a:t>
            </a: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«Космос-это интересно». </a:t>
            </a: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«С математикой в космический полёт». </a:t>
            </a:r>
          </a:p>
          <a:p>
            <a:pPr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· «Привет с планеты Счетоводов».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Цель: развивать познавательные способности, внимание, память, мышление, закреплять счёт, состав чисел; закреплять умение решать задачи примеры; расширять представления о Земле.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Познавательно-исследовательская и продуктивная (конструктивная) деятельность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«Космический корабль»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развивать конструктивные способности, произвольность, воспитывать личностные качества – желание ставить цель и доводить дело до конца, самостоятельность, целеустремленность.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Формирование целостной картины мира, расширение кругозора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· Решение проблемной ситуации «Зачем космонавту скафандр?». </a:t>
            </a:r>
          </a:p>
          <a:p>
            <a:pPr eaLnBrk="0" hangingPunct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6" descr="http://www.maam.ru/images/catalog/724f0fec8d1b4ac84dd622cc4cb27022.jpg"/>
          <p:cNvPicPr>
            <a:picLocks noChangeAspect="1" noChangeArrowheads="1"/>
          </p:cNvPicPr>
          <p:nvPr/>
        </p:nvPicPr>
        <p:blipFill>
          <a:blip r:embed="rId2">
            <a:lum bright="4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1"/>
          <p:cNvSpPr>
            <a:spLocks noChangeArrowheads="1"/>
          </p:cNvSpPr>
          <p:nvPr/>
        </p:nvSpPr>
        <p:spPr bwMode="auto">
          <a:xfrm>
            <a:off x="1000100" y="2643182"/>
            <a:ext cx="6715172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Использованная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литература: </a:t>
            </a:r>
          </a:p>
          <a:p>
            <a:pPr eaLnBrk="0" hangingPunct="0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 Н. Е.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А.Н.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Проектная деятельность дошкольников. Пособие для педагогов дошкольных учреждений. – М.: Мозаика-Синтез, 2010.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Алексеева И.В. «Удивительный мир астрономии»; Санкт - Петербургская академия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постдипломного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образования; 2010 г. </a:t>
            </a:r>
          </a:p>
          <a:p>
            <a:pPr eaLnBrk="0" hangingPunct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Дерягина Л.Б. «Дошкольникам о российских покорителях космоса» </a:t>
            </a:r>
          </a:p>
          <a:p>
            <a:pPr eaLnBrk="0" hangingPunct="0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6" descr="http://www.maam.ru/images/catalog/724f0fec8d1b4ac84dd622cc4cb27022.jpg"/>
          <p:cNvPicPr>
            <a:picLocks noChangeAspect="1" noChangeArrowheads="1"/>
          </p:cNvPicPr>
          <p:nvPr/>
        </p:nvPicPr>
        <p:blipFill>
          <a:blip r:embed="rId2">
            <a:lum bright="2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6156325" y="260350"/>
            <a:ext cx="2987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FF9900"/>
                </a:solidFill>
              </a:rPr>
              <a:t>.</a:t>
            </a:r>
            <a:endParaRPr lang="ru-RU" sz="3600" b="1" dirty="0">
              <a:solidFill>
                <a:srgbClr val="FF9900"/>
              </a:solidFill>
            </a:endParaRPr>
          </a:p>
        </p:txBody>
      </p:sp>
      <p:pic>
        <p:nvPicPr>
          <p:cNvPr id="27654" name="Picture 7" descr="DSC031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643182"/>
            <a:ext cx="2064399" cy="154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8" descr="DSC031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643182"/>
            <a:ext cx="2398315" cy="17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DSC076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32125"/>
            <a:ext cx="2643206" cy="19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SC076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357430"/>
            <a:ext cx="2593298" cy="194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DSC0769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4643446"/>
            <a:ext cx="2657642" cy="199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DSC0764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1000108"/>
            <a:ext cx="209616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DSC0763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4572008"/>
            <a:ext cx="2214578" cy="166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 descr="DSC0766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9256" y="4500570"/>
            <a:ext cx="2592921" cy="194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221</Words>
  <Application>Microsoft Office PowerPoint</Application>
  <PresentationFormat>Экран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предс</vt:lpstr>
      <vt:lpstr>лор</vt:lpstr>
      <vt:lpstr>лор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СЕРГЕЙ</cp:lastModifiedBy>
  <cp:revision>28</cp:revision>
  <dcterms:created xsi:type="dcterms:W3CDTF">2015-02-19T16:23:25Z</dcterms:created>
  <dcterms:modified xsi:type="dcterms:W3CDTF">2021-11-18T15:54:38Z</dcterms:modified>
</cp:coreProperties>
</file>