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62" r:id="rId2"/>
    <p:sldId id="263" r:id="rId3"/>
    <p:sldId id="264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1D0E5A-21A4-4089-89D8-20DFE4C726F3}" type="datetimeFigureOut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6FD9A5B-BC33-49A8-9BBA-E5AE80AE0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444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BF330-6F7E-40F1-9A15-758D01729A49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8F43B-AD1E-4D38-B64D-B8E995C02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94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217A1-8282-4DBA-8A93-779252FE682C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57FED-CFAD-4B5C-9F0D-43BD5779B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77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54357-4159-4DAC-8AE0-727B2A91BC77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855F0-2A3B-4E17-A65E-324185CB6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92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1882F-BBD0-4DCA-A60F-5666F6DC788E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0CFA9-9426-4970-94C1-FA319A994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653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BA3E3-11C3-486D-9A5B-56004D8BBDBE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C1F4E-6FDE-49A8-ACAA-B996136F3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249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9C131-7AE2-49BE-A5A7-0E498412E817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36BF6-DF63-4311-B33D-7F099D78D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5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E6E8A-41B0-4F99-B3CC-9F2FBA9DBA5B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9635F-C69A-4C49-8E16-A845FFBEC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09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8F00F-5A85-41F0-AA7A-3956AB742325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F048F-F397-4A97-BF9D-5117D4968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85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4BA02-D9D5-4023-B42B-B6B0C5A97384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1C7EC-2F37-46DC-96BA-EF5EF6D3A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03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B783-2A61-41B2-9338-747F73454CBF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75B2C-35BB-4CFA-935C-968FFBEEF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43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7946D-76FE-4C75-BD04-587987B4C355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29199-1671-42A6-A3CC-504EAA1C7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9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645B32-2D94-4EEC-9178-D972A268B06F}" type="datetime1">
              <a:rPr lang="ru-RU"/>
              <a:pPr>
                <a:defRPr/>
              </a:pPr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8F5433-CAAB-47D0-9646-BF33FE8D9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468313" y="633413"/>
            <a:ext cx="3816350" cy="569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ЮРИЙ </a:t>
            </a:r>
          </a:p>
          <a:p>
            <a:pPr algn="ctr">
              <a:lnSpc>
                <a:spcPct val="15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ИВАНОВИЧ</a:t>
            </a:r>
          </a:p>
          <a:p>
            <a:pPr algn="ctr">
              <a:lnSpc>
                <a:spcPct val="15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ЕРМОЛАЕВ</a:t>
            </a:r>
          </a:p>
          <a:p>
            <a:pPr algn="ctr">
              <a:lnSpc>
                <a:spcPct val="150000"/>
              </a:lnSpc>
            </a:pP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детский писатель, актёр</a:t>
            </a:r>
          </a:p>
          <a:p>
            <a:endParaRPr lang="ru-RU" sz="4000" b="1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04813"/>
            <a:ext cx="4157662" cy="559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5580063" y="6015038"/>
            <a:ext cx="2673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1921 г. - 1996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5"/>
          <p:cNvSpPr txBox="1">
            <a:spLocks noChangeArrowheads="1"/>
          </p:cNvSpPr>
          <p:nvPr/>
        </p:nvSpPr>
        <p:spPr bwMode="auto">
          <a:xfrm>
            <a:off x="874826" y="310243"/>
            <a:ext cx="8143875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dirty="0"/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Надо купить такую вещь, чтобы бабушка обрадовалась.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Чтобы она не ворчала: «Для чего купили? Зачем купили?»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Я знаю, что бабушке купить. Вон тот зелёный грузовик с заводным мотором.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Ты что? Разве бабушке нужна какая –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игрушка?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Нужна! Ты что, забыл, что она нам вчера говорила?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Что? 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«Я всегда бываю рада, когда вы чем-нибудь заняты и не мешаете мне». Вот мы будем играть с этим грузовиком и оставим бабушку в покое.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8625" y="1164771"/>
            <a:ext cx="542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625" y="1964871"/>
            <a:ext cx="542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" y="3714749"/>
            <a:ext cx="542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87022" y="5021036"/>
            <a:ext cx="542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03791" y="4561114"/>
            <a:ext cx="614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95287" y="2886074"/>
            <a:ext cx="576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Л.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188" y="404664"/>
            <a:ext cx="614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484188"/>
            <a:ext cx="8064500" cy="42465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было самым интересным?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удалось, а что нет?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взяли для себя?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ли участвовали в обсуждении? 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Чему мы сегодня научились?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8" y="5013325"/>
            <a:ext cx="1628775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423" y="3475831"/>
            <a:ext cx="2049462" cy="294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54" y="506652"/>
            <a:ext cx="20605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4098"/>
            <a:ext cx="210185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86163"/>
            <a:ext cx="2052637" cy="271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6725"/>
            <a:ext cx="2301875" cy="290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1" name="Прямоугольник 1"/>
          <p:cNvSpPr>
            <a:spLocks noChangeArrowheads="1"/>
          </p:cNvSpPr>
          <p:nvPr/>
        </p:nvSpPr>
        <p:spPr bwMode="auto">
          <a:xfrm>
            <a:off x="2708971" y="3861048"/>
            <a:ext cx="3449637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Лучшие книги 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Юрия Ермолаева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052736"/>
            <a:ext cx="5572164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УГОДИЛИ</a:t>
            </a: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684213" y="2708275"/>
            <a:ext cx="79914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«Угодить – сделать так, чтобы другому было угодно, приятно»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3606800" y="512763"/>
            <a:ext cx="150018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0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2820988" y="1727200"/>
            <a:ext cx="3000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0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РОК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749550" y="1941513"/>
            <a:ext cx="3071813" cy="1587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42988" y="3789363"/>
            <a:ext cx="4786312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подарок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789363"/>
            <a:ext cx="18002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1247775" y="2205038"/>
            <a:ext cx="66976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4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 - </a:t>
            </a:r>
            <a:r>
              <a:rPr lang="ru-RU" sz="4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то,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4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000" b="1" u="sng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0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тобы</a:t>
            </a: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357188" y="571500"/>
            <a:ext cx="8358187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День рожд</a:t>
            </a:r>
            <a:r>
              <a:rPr lang="ru-RU" sz="4000" b="1"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Два внука, старший и младший, решили сделать бабушке в день её рождения</a:t>
            </a:r>
            <a:r>
              <a:rPr lang="ru-RU" sz="4000" b="1"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Взяли на-коп-лен-ные деньги и отправились в </a:t>
            </a:r>
            <a:r>
              <a:rPr lang="ru-RU" sz="4000" b="1"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Надо купить такую вещь, чтобы бабушка обра</a:t>
            </a:r>
            <a:r>
              <a:rPr lang="ru-RU" sz="4000" b="1">
                <a:latin typeface="Calibri" pitchFamily="34" charset="0"/>
                <a:cs typeface="Times New Roman" pitchFamily="18" charset="0"/>
              </a:rPr>
              <a:t>…</a:t>
            </a:r>
          </a:p>
          <a:p>
            <a:endParaRPr lang="ru-RU" sz="4000" b="1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86063" y="571500"/>
            <a:ext cx="1643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ения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00375" y="2428875"/>
            <a:ext cx="2571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подарок.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0" y="3571875"/>
            <a:ext cx="2571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магазин.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75" y="4857750"/>
            <a:ext cx="2857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довалась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4316"/>
            <a:ext cx="2751602" cy="2751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862249" y="2348880"/>
            <a:ext cx="74771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8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97478"/>
            <a:ext cx="3194865" cy="2880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683568" y="1480344"/>
            <a:ext cx="6492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6783978" y="1419295"/>
            <a:ext cx="16561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Басня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3923928" y="1418431"/>
            <a:ext cx="2087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Рассказ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419872" y="1480344"/>
            <a:ext cx="649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6156176" y="1542256"/>
            <a:ext cx="647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1907704" y="620688"/>
            <a:ext cx="577326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Жанр произведения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42390" y="1358246"/>
            <a:ext cx="18490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86506" y="3361171"/>
            <a:ext cx="8229600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endParaRPr lang="ru-RU" sz="2800" b="1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28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498" y="3361170"/>
            <a:ext cx="7225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Повествование о реальных событиях.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494" y="4071958"/>
            <a:ext cx="610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Небольшой объем.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9444" y="4799079"/>
            <a:ext cx="6098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Немного действующих лиц.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498" y="5377394"/>
            <a:ext cx="6073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 одного эпизода.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5548" y="2881491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ПРИЗНАКИ РАССКАЗА:</a:t>
            </a:r>
            <a:endParaRPr lang="ru-RU" sz="28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5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2873375" y="495300"/>
            <a:ext cx="2706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Дискуссия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8" y="3068638"/>
            <a:ext cx="4854575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814388" y="1412875"/>
            <a:ext cx="79216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Как вы относитесь к выбору подарка?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классический">
  <a:themeElements>
    <a:clrScheme name="Другая 46">
      <a:dk1>
        <a:srgbClr val="76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классический</Template>
  <TotalTime>125</TotalTime>
  <Words>269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Праздник классический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dc:description>http://aida.ucoz.ru</dc:description>
  <cp:lastModifiedBy>Татьяна В. Гржибовская</cp:lastModifiedBy>
  <cp:revision>20</cp:revision>
  <dcterms:created xsi:type="dcterms:W3CDTF">2013-01-15T11:48:19Z</dcterms:created>
  <dcterms:modified xsi:type="dcterms:W3CDTF">2014-11-19T16:00:41Z</dcterms:modified>
  <cp:category>шаблоны к Powerpoint</cp:category>
</cp:coreProperties>
</file>