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11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578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65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7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82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2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04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1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47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9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5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5DF0771-688F-45B8-A8E4-94C09497BA04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85FA9C6-D505-4E7F-9E97-5440ACBF4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3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br>
              <a:rPr lang="ru-RU" dirty="0" smtClean="0"/>
            </a:br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cat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848" y="1070499"/>
            <a:ext cx="5049824" cy="5430943"/>
          </a:xfrm>
        </p:spPr>
      </p:pic>
    </p:spTree>
    <p:extLst>
      <p:ext uri="{BB962C8B-B14F-4D97-AF65-F5344CB8AC3E}">
        <p14:creationId xmlns:p14="http://schemas.microsoft.com/office/powerpoint/2010/main" val="172102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snake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218" y="2069037"/>
            <a:ext cx="3676515" cy="3676515"/>
          </a:xfrm>
        </p:spPr>
      </p:pic>
    </p:spTree>
    <p:extLst>
      <p:ext uri="{BB962C8B-B14F-4D97-AF65-F5344CB8AC3E}">
        <p14:creationId xmlns:p14="http://schemas.microsoft.com/office/powerpoint/2010/main" val="293875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giraffe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589" y="1499694"/>
            <a:ext cx="4644111" cy="4644111"/>
          </a:xfrm>
        </p:spPr>
      </p:pic>
    </p:spTree>
    <p:extLst>
      <p:ext uri="{BB962C8B-B14F-4D97-AF65-F5344CB8AC3E}">
        <p14:creationId xmlns:p14="http://schemas.microsoft.com/office/powerpoint/2010/main" val="276358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hippo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915" y="1889185"/>
            <a:ext cx="4633051" cy="3395213"/>
          </a:xfrm>
        </p:spPr>
      </p:pic>
    </p:spTree>
    <p:extLst>
      <p:ext uri="{BB962C8B-B14F-4D97-AF65-F5344CB8AC3E}">
        <p14:creationId xmlns:p14="http://schemas.microsoft.com/office/powerpoint/2010/main" val="20746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zebra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285" y="2057400"/>
            <a:ext cx="3652093" cy="4038600"/>
          </a:xfrm>
        </p:spPr>
      </p:pic>
    </p:spTree>
    <p:extLst>
      <p:ext uri="{BB962C8B-B14F-4D97-AF65-F5344CB8AC3E}">
        <p14:creationId xmlns:p14="http://schemas.microsoft.com/office/powerpoint/2010/main" val="279454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ostrich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455" y="2057400"/>
            <a:ext cx="2739753" cy="4038600"/>
          </a:xfrm>
        </p:spPr>
      </p:pic>
    </p:spTree>
    <p:extLst>
      <p:ext uri="{BB962C8B-B14F-4D97-AF65-F5344CB8AC3E}">
        <p14:creationId xmlns:p14="http://schemas.microsoft.com/office/powerpoint/2010/main" val="346949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penguin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511" y="2057400"/>
            <a:ext cx="7267640" cy="4038600"/>
          </a:xfrm>
        </p:spPr>
      </p:pic>
    </p:spTree>
    <p:extLst>
      <p:ext uri="{BB962C8B-B14F-4D97-AF65-F5344CB8AC3E}">
        <p14:creationId xmlns:p14="http://schemas.microsoft.com/office/powerpoint/2010/main" val="329282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swan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772" y="1863306"/>
            <a:ext cx="4716825" cy="4232694"/>
          </a:xfrm>
        </p:spPr>
      </p:pic>
    </p:spTree>
    <p:extLst>
      <p:ext uri="{BB962C8B-B14F-4D97-AF65-F5344CB8AC3E}">
        <p14:creationId xmlns:p14="http://schemas.microsoft.com/office/powerpoint/2010/main" val="125555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elephant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93" y="1472089"/>
            <a:ext cx="4092734" cy="4092734"/>
          </a:xfrm>
        </p:spPr>
      </p:pic>
    </p:spTree>
    <p:extLst>
      <p:ext uri="{BB962C8B-B14F-4D97-AF65-F5344CB8AC3E}">
        <p14:creationId xmlns:p14="http://schemas.microsoft.com/office/powerpoint/2010/main" val="351176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474453"/>
            <a:ext cx="2445589" cy="59004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Tiger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Camel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Parrot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Dog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Butterfly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Whale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Lion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Cat</a:t>
            </a:r>
          </a:p>
          <a:p>
            <a:endParaRPr lang="en-US" b="1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55744" y="353683"/>
            <a:ext cx="155202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Hippo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Snake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Giraffe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Zebra</a:t>
            </a:r>
          </a:p>
          <a:p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63729" y="3489233"/>
            <a:ext cx="19294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Ostrich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Penguin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Swan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05178" y="595222"/>
            <a:ext cx="978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тигр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05178" y="1118442"/>
            <a:ext cx="1762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верблюд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672664" y="1757490"/>
            <a:ext cx="1625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попугай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672664" y="2387911"/>
            <a:ext cx="1394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собака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136412" y="3111947"/>
            <a:ext cx="1628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бабочка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39564" y="3725115"/>
            <a:ext cx="785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кит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558530" y="4580762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лев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301216" y="5251743"/>
            <a:ext cx="771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кот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702730" y="595222"/>
            <a:ext cx="1638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бегемот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7935642" y="1415014"/>
            <a:ext cx="1027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змея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8203828" y="2232920"/>
            <a:ext cx="1377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жираф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8203828" y="3002275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зебра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8203828" y="3701014"/>
            <a:ext cx="1340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страус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8065038" y="4566720"/>
            <a:ext cx="1656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пингвин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8203828" y="5265459"/>
            <a:ext cx="1456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лебедь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674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tiger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270" y="2057400"/>
            <a:ext cx="5468123" cy="4038600"/>
          </a:xfrm>
        </p:spPr>
      </p:pic>
    </p:spTree>
    <p:extLst>
      <p:ext uri="{BB962C8B-B14F-4D97-AF65-F5344CB8AC3E}">
        <p14:creationId xmlns:p14="http://schemas.microsoft.com/office/powerpoint/2010/main" val="67765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camel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769" y="2057400"/>
            <a:ext cx="4207125" cy="4038600"/>
          </a:xfrm>
        </p:spPr>
      </p:pic>
    </p:spTree>
    <p:extLst>
      <p:ext uri="{BB962C8B-B14F-4D97-AF65-F5344CB8AC3E}">
        <p14:creationId xmlns:p14="http://schemas.microsoft.com/office/powerpoint/2010/main" val="306042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parrot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483" y="2095500"/>
            <a:ext cx="2901696" cy="3962400"/>
          </a:xfrm>
        </p:spPr>
      </p:pic>
    </p:spTree>
    <p:extLst>
      <p:ext uri="{BB962C8B-B14F-4D97-AF65-F5344CB8AC3E}">
        <p14:creationId xmlns:p14="http://schemas.microsoft.com/office/powerpoint/2010/main" val="356154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dog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72" y="2057400"/>
            <a:ext cx="3237918" cy="4038600"/>
          </a:xfrm>
        </p:spPr>
      </p:pic>
    </p:spTree>
    <p:extLst>
      <p:ext uri="{BB962C8B-B14F-4D97-AF65-F5344CB8AC3E}">
        <p14:creationId xmlns:p14="http://schemas.microsoft.com/office/powerpoint/2010/main" val="102906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butterfly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07" y="1555017"/>
            <a:ext cx="4040622" cy="4242653"/>
          </a:xfrm>
        </p:spPr>
      </p:pic>
    </p:spTree>
    <p:extLst>
      <p:ext uri="{BB962C8B-B14F-4D97-AF65-F5344CB8AC3E}">
        <p14:creationId xmlns:p14="http://schemas.microsoft.com/office/powerpoint/2010/main" val="11352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whale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31" y="2229612"/>
            <a:ext cx="6705600" cy="3694176"/>
          </a:xfrm>
        </p:spPr>
      </p:pic>
    </p:spTree>
    <p:extLst>
      <p:ext uri="{BB962C8B-B14F-4D97-AF65-F5344CB8AC3E}">
        <p14:creationId xmlns:p14="http://schemas.microsoft.com/office/powerpoint/2010/main" val="213280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lion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43" y="2057400"/>
            <a:ext cx="4903377" cy="4038600"/>
          </a:xfrm>
        </p:spPr>
      </p:pic>
    </p:spTree>
    <p:extLst>
      <p:ext uri="{BB962C8B-B14F-4D97-AF65-F5344CB8AC3E}">
        <p14:creationId xmlns:p14="http://schemas.microsoft.com/office/powerpoint/2010/main" val="358605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70</TotalTime>
  <Words>47</Words>
  <Application>Microsoft Office PowerPoint</Application>
  <PresentationFormat>Широкоэкранный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Corbel</vt:lpstr>
      <vt:lpstr>Базис</vt:lpstr>
      <vt:lpstr>Животные 3 класс</vt:lpstr>
      <vt:lpstr>Презентация PowerPoint</vt:lpstr>
      <vt:lpstr>tiger</vt:lpstr>
      <vt:lpstr>camel</vt:lpstr>
      <vt:lpstr>parrot</vt:lpstr>
      <vt:lpstr>dog</vt:lpstr>
      <vt:lpstr>butterfly</vt:lpstr>
      <vt:lpstr>whale</vt:lpstr>
      <vt:lpstr>lion</vt:lpstr>
      <vt:lpstr>cat</vt:lpstr>
      <vt:lpstr>snake</vt:lpstr>
      <vt:lpstr>giraffe</vt:lpstr>
      <vt:lpstr>hippo</vt:lpstr>
      <vt:lpstr>zebra</vt:lpstr>
      <vt:lpstr>ostrich</vt:lpstr>
      <vt:lpstr>penguin</vt:lpstr>
      <vt:lpstr>swan</vt:lpstr>
      <vt:lpstr>elephant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3 класс</dc:title>
  <dc:creator>Валерия Бойцова</dc:creator>
  <cp:lastModifiedBy>Валерия Бойцова</cp:lastModifiedBy>
  <cp:revision>7</cp:revision>
  <dcterms:created xsi:type="dcterms:W3CDTF">2017-12-07T12:07:03Z</dcterms:created>
  <dcterms:modified xsi:type="dcterms:W3CDTF">2017-12-10T10:32:12Z</dcterms:modified>
</cp:coreProperties>
</file>