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rhivurokov.ru/kopilka/uploads/user_file_56a721459734e/img_user_file_56a721459734e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905000" y="488640"/>
            <a:ext cx="5410200" cy="73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МОУ СОШ имени Л. М.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Доватора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корпус 2-5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5200" y="6248400"/>
            <a:ext cx="20815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 Дедовск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876800"/>
            <a:ext cx="586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Панкова Светлана Викторовна.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7847" y="2286000"/>
            <a:ext cx="7388305" cy="70788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E3917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«Человек и мусор – кто кого?» 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2E3917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rhivurokov.ru/kopilka/uploads/user_file_56a721459734e/img_user_file_56a721459734e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57200" y="204534"/>
            <a:ext cx="8229600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«Человек и мусор. Кто кого?»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Все мы, хотим того или нет, несем ответственность за то, что наша планета превращается в огромную мусорную свалку. За всю историю человечества еще не было произведено столько мусора, сколько за последние сто лет. А что будет дальше?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 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человеческом обществе отходы образовывались всегда и везде, но по мере роста населения и научно-технического прогресса – все больше и больше. Современные товары в большинстве своем недолговечны, одноразовы, с излишней упаковкой из полимерных материалов, долго не разлагаемых в природе. Упаковку, выброшенную после использования товаров, можно встретить повсюду!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	Сейчас активно обсуждается проблема утилизации, переработки отходов и раздельного сбора мусора. Наиболее выгодный, разумный способ обращения с отходами – извлекать из мусора максимум полезных компонентов и перерабатывать их в новые вещи. Такой подход позволяет сохранить первичные ресурсы и сокращать количество отходов, вывозимых на свалку. Большинство стран Европы пошли по такому пути. Граждане сами сортируют мусор и выбрасывают его в разные контейнеры, а потом каждый вид поступает на переработку. В России такой способ только начинает работать. Очень важно научиться отделять вторичные ресурсы (полезный мусор), которые с толком можно использовать. А для этого нужно лишь личное желание каждого человека.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Хотелось бы обратиться к жителям нашего города: давайте будем бережнее относиться к природе, не будем равнодушными к окружающей среде! Хочется, чтобы  дети вместе со взрослыми были искренними в желании оберегать свою улицу, свой лес и речку, свою страну от мусора и малейшей опасности. Тогда и улицы перестанут пестрить брошенными бутылками, пакетами, обертками и прочим мусором. Все зависит только от нас с вами, ведь не зря говорят,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«чисто не там, где убирают, а там, где не мусорят».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ds04.infourok.ru/uploads/ex/018d/0003d21c-5adf33bb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0485" name="Picture 5" descr="C:\Users\Леново\Desktop\фото окр\IMG_72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838200"/>
            <a:ext cx="73152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3400" y="62484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Коллективная работа воспитателя и детей группы №5 «Солнышко»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ds04.infourok.ru/uploads/ex/018d/0003d21c-5adf33bb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5601" name="Picture 1" descr="C:\Users\Леново\Desktop\фото окр\IMG_72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73152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43000" y="63246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Галченко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Маргарита, 4 года 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мамай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Оксаной Александровной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ds04.infourok.ru/uploads/ex/018d/0003d21c-5adf33bb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4577" name="Picture 1" descr="C:\Users\Леново\Desktop\фото окр\IMG_72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199512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219200" y="63246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Дарвин Мирон, 4 года с мамой Еленой Ивановной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ds04.infourok.ru/uploads/ex/018d/0003d21c-5adf33bb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3553" name="Picture 1" descr="C:\Users\Леново\Desktop\фото окр\IMG_72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838200"/>
            <a:ext cx="7351912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219200" y="6248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Баранова Софья, 4 года с мамой Екатериной Владимировной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ds04.infourok.ru/uploads/ex/018d/0003d21c-5adf33bb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2529" name="Picture 1" descr="C:\Users\Леново\Desktop\фото окр\IMG_72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275712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066800" y="64008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Андреева Маргарита, 4 года с мамой Надеждой Вячеславовной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82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Леново</dc:creator>
  <cp:lastModifiedBy>panko</cp:lastModifiedBy>
  <cp:revision>24</cp:revision>
  <dcterms:created xsi:type="dcterms:W3CDTF">2017-11-03T09:17:43Z</dcterms:created>
  <dcterms:modified xsi:type="dcterms:W3CDTF">2021-11-19T20:19:08Z</dcterms:modified>
</cp:coreProperties>
</file>