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2" r:id="rId3"/>
    <p:sldId id="282" r:id="rId4"/>
    <p:sldId id="274" r:id="rId5"/>
    <p:sldId id="285" r:id="rId6"/>
    <p:sldId id="279" r:id="rId7"/>
    <p:sldId id="275" r:id="rId8"/>
    <p:sldId id="257" r:id="rId9"/>
    <p:sldId id="259" r:id="rId10"/>
    <p:sldId id="261" r:id="rId11"/>
    <p:sldId id="260" r:id="rId12"/>
    <p:sldId id="265" r:id="rId13"/>
    <p:sldId id="267" r:id="rId14"/>
    <p:sldId id="283" r:id="rId15"/>
    <p:sldId id="263" r:id="rId16"/>
    <p:sldId id="269" r:id="rId17"/>
    <p:sldId id="276" r:id="rId18"/>
    <p:sldId id="277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59" d="100"/>
          <a:sy n="59" d="100"/>
        </p:scale>
        <p:origin x="-168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C34232-C340-4A5C-B27C-B11C01EECC9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BC59DC-5F9B-458A-8979-48393CCF5EB6}">
      <dgm:prSet phldrT="[Текст]"/>
      <dgm:spPr/>
      <dgm:t>
        <a:bodyPr/>
        <a:lstStyle/>
        <a:p>
          <a:r>
            <a:rPr lang="ru-RU" dirty="0" smtClean="0"/>
            <a:t>Учитель</a:t>
          </a:r>
          <a:endParaRPr lang="ru-RU" dirty="0"/>
        </a:p>
      </dgm:t>
    </dgm:pt>
    <dgm:pt modelId="{A0A6C77E-3DF4-4DD5-B942-62F47AC8497D}" type="parTrans" cxnId="{3C696596-4924-48FD-9E55-8102BACB47AD}">
      <dgm:prSet/>
      <dgm:spPr/>
      <dgm:t>
        <a:bodyPr/>
        <a:lstStyle/>
        <a:p>
          <a:endParaRPr lang="ru-RU"/>
        </a:p>
      </dgm:t>
    </dgm:pt>
    <dgm:pt modelId="{959C1DA1-5244-4A80-9C05-4C91EC170919}" type="sibTrans" cxnId="{3C696596-4924-48FD-9E55-8102BACB47AD}">
      <dgm:prSet/>
      <dgm:spPr/>
      <dgm:t>
        <a:bodyPr/>
        <a:lstStyle/>
        <a:p>
          <a:endParaRPr lang="ru-RU"/>
        </a:p>
      </dgm:t>
    </dgm:pt>
    <dgm:pt modelId="{0D9E39D0-0829-43C2-96D7-9BB68EB681A8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Администраци</a:t>
          </a:r>
          <a:r>
            <a:rPr lang="ru-RU" dirty="0" smtClean="0"/>
            <a:t>я</a:t>
          </a:r>
          <a:endParaRPr lang="ru-RU" dirty="0"/>
        </a:p>
      </dgm:t>
    </dgm:pt>
    <dgm:pt modelId="{50B9AFB3-4E77-417D-A72B-1A465472609D}" type="parTrans" cxnId="{35BE4C55-5E2A-4725-AF28-1290772B9D2D}">
      <dgm:prSet/>
      <dgm:spPr/>
      <dgm:t>
        <a:bodyPr/>
        <a:lstStyle/>
        <a:p>
          <a:endParaRPr lang="ru-RU"/>
        </a:p>
      </dgm:t>
    </dgm:pt>
    <dgm:pt modelId="{5EF94A39-F637-41D3-86CB-60D3467C3E57}" type="sibTrans" cxnId="{35BE4C55-5E2A-4725-AF28-1290772B9D2D}">
      <dgm:prSet/>
      <dgm:spPr/>
      <dgm:t>
        <a:bodyPr/>
        <a:lstStyle/>
        <a:p>
          <a:endParaRPr lang="ru-RU"/>
        </a:p>
      </dgm:t>
    </dgm:pt>
    <dgm:pt modelId="{CD9DDB6B-FEF5-4094-9651-E2637AE73689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Ученик </a:t>
          </a:r>
          <a:endParaRPr lang="ru-RU" b="1" dirty="0">
            <a:solidFill>
              <a:schemeClr val="tx1"/>
            </a:solidFill>
          </a:endParaRPr>
        </a:p>
      </dgm:t>
    </dgm:pt>
    <dgm:pt modelId="{E7FD4A93-03F7-4436-AB6B-3AB920144662}" type="parTrans" cxnId="{0E9CA72F-CA2F-43AB-BA56-E0776C4E2C17}">
      <dgm:prSet/>
      <dgm:spPr/>
      <dgm:t>
        <a:bodyPr/>
        <a:lstStyle/>
        <a:p>
          <a:endParaRPr lang="ru-RU"/>
        </a:p>
      </dgm:t>
    </dgm:pt>
    <dgm:pt modelId="{E07C7F03-F434-4F84-A9A4-1754E8EE227F}" type="sibTrans" cxnId="{0E9CA72F-CA2F-43AB-BA56-E0776C4E2C17}">
      <dgm:prSet/>
      <dgm:spPr/>
      <dgm:t>
        <a:bodyPr/>
        <a:lstStyle/>
        <a:p>
          <a:endParaRPr lang="ru-RU"/>
        </a:p>
      </dgm:t>
    </dgm:pt>
    <dgm:pt modelId="{D3E991FA-3CF3-44AC-A60D-D09E8EADFF08}">
      <dgm:prSet phldrT="[Текст]"/>
      <dgm:spPr>
        <a:solidFill>
          <a:srgbClr val="76208E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Психолог </a:t>
          </a:r>
          <a:endParaRPr lang="ru-RU" b="1" dirty="0">
            <a:solidFill>
              <a:schemeClr val="tx1"/>
            </a:solidFill>
          </a:endParaRPr>
        </a:p>
      </dgm:t>
    </dgm:pt>
    <dgm:pt modelId="{96969F89-60FF-41DB-AEB9-7AB057D27AE5}" type="parTrans" cxnId="{DB682880-0EE7-43C1-AAEE-CEC57868F1FA}">
      <dgm:prSet/>
      <dgm:spPr/>
      <dgm:t>
        <a:bodyPr/>
        <a:lstStyle/>
        <a:p>
          <a:endParaRPr lang="ru-RU"/>
        </a:p>
      </dgm:t>
    </dgm:pt>
    <dgm:pt modelId="{EBA381C9-96CC-4AC9-B0E8-42BFBACC2CE5}" type="sibTrans" cxnId="{DB682880-0EE7-43C1-AAEE-CEC57868F1FA}">
      <dgm:prSet/>
      <dgm:spPr/>
      <dgm:t>
        <a:bodyPr/>
        <a:lstStyle/>
        <a:p>
          <a:endParaRPr lang="ru-RU"/>
        </a:p>
      </dgm:t>
    </dgm:pt>
    <dgm:pt modelId="{AC1C7391-1797-482C-9515-E74BED8EBCA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Родители</a:t>
          </a:r>
          <a:endParaRPr lang="ru-RU" b="1" dirty="0">
            <a:solidFill>
              <a:schemeClr val="tx1"/>
            </a:solidFill>
          </a:endParaRPr>
        </a:p>
      </dgm:t>
    </dgm:pt>
    <dgm:pt modelId="{667E53AD-6E08-4A19-A3FF-485C9D7470B6}" type="parTrans" cxnId="{C6E28E51-A3DB-47A8-81BF-F90D3C205E9A}">
      <dgm:prSet/>
      <dgm:spPr/>
      <dgm:t>
        <a:bodyPr/>
        <a:lstStyle/>
        <a:p>
          <a:endParaRPr lang="ru-RU"/>
        </a:p>
      </dgm:t>
    </dgm:pt>
    <dgm:pt modelId="{D6DD1326-4284-4341-BED4-1820174FB990}" type="sibTrans" cxnId="{C6E28E51-A3DB-47A8-81BF-F90D3C205E9A}">
      <dgm:prSet/>
      <dgm:spPr/>
      <dgm:t>
        <a:bodyPr/>
        <a:lstStyle/>
        <a:p>
          <a:endParaRPr lang="ru-RU"/>
        </a:p>
      </dgm:t>
    </dgm:pt>
    <dgm:pt modelId="{22A83336-03A5-43D7-B652-96DE00614A1C}" type="pres">
      <dgm:prSet presAssocID="{79C34232-C340-4A5C-B27C-B11C01EECC9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ECBA1F-183B-4682-AE4F-654B4413C00F}" type="pres">
      <dgm:prSet presAssocID="{91BC59DC-5F9B-458A-8979-48393CCF5EB6}" presName="centerShape" presStyleLbl="node0" presStyleIdx="0" presStyleCnt="1"/>
      <dgm:spPr/>
      <dgm:t>
        <a:bodyPr/>
        <a:lstStyle/>
        <a:p>
          <a:endParaRPr lang="ru-RU"/>
        </a:p>
      </dgm:t>
    </dgm:pt>
    <dgm:pt modelId="{4FC852D9-18F0-4529-B295-2F3B23F610A6}" type="pres">
      <dgm:prSet presAssocID="{50B9AFB3-4E77-417D-A72B-1A465472609D}" presName="parTrans" presStyleLbl="sibTrans2D1" presStyleIdx="0" presStyleCnt="4"/>
      <dgm:spPr/>
      <dgm:t>
        <a:bodyPr/>
        <a:lstStyle/>
        <a:p>
          <a:endParaRPr lang="ru-RU"/>
        </a:p>
      </dgm:t>
    </dgm:pt>
    <dgm:pt modelId="{1B95D4F7-0942-4D77-AE88-588407CFAEC1}" type="pres">
      <dgm:prSet presAssocID="{50B9AFB3-4E77-417D-A72B-1A465472609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BC130272-42F1-4F6B-B919-7FCF1767494B}" type="pres">
      <dgm:prSet presAssocID="{0D9E39D0-0829-43C2-96D7-9BB68EB681A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BAE210-90A0-4AFF-84F0-B4BB132CCF67}" type="pres">
      <dgm:prSet presAssocID="{E7FD4A93-03F7-4436-AB6B-3AB920144662}" presName="parTrans" presStyleLbl="sibTrans2D1" presStyleIdx="1" presStyleCnt="4"/>
      <dgm:spPr/>
      <dgm:t>
        <a:bodyPr/>
        <a:lstStyle/>
        <a:p>
          <a:endParaRPr lang="ru-RU"/>
        </a:p>
      </dgm:t>
    </dgm:pt>
    <dgm:pt modelId="{4ACA309B-2FD8-4306-ADE5-0CC679BB6284}" type="pres">
      <dgm:prSet presAssocID="{E7FD4A93-03F7-4436-AB6B-3AB92014466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2000044-29E3-419A-925A-517A9E51E2CA}" type="pres">
      <dgm:prSet presAssocID="{CD9DDB6B-FEF5-4094-9651-E2637AE7368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54C8A-C9B2-44AB-9661-E66FD82677DA}" type="pres">
      <dgm:prSet presAssocID="{96969F89-60FF-41DB-AEB9-7AB057D27AE5}" presName="parTrans" presStyleLbl="sibTrans2D1" presStyleIdx="2" presStyleCnt="4"/>
      <dgm:spPr/>
      <dgm:t>
        <a:bodyPr/>
        <a:lstStyle/>
        <a:p>
          <a:endParaRPr lang="ru-RU"/>
        </a:p>
      </dgm:t>
    </dgm:pt>
    <dgm:pt modelId="{FCAE639C-77BF-4074-BE9E-9635E4E93DC5}" type="pres">
      <dgm:prSet presAssocID="{96969F89-60FF-41DB-AEB9-7AB057D27AE5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29A785B-E97A-4E29-A2B3-0F8B69D06509}" type="pres">
      <dgm:prSet presAssocID="{D3E991FA-3CF3-44AC-A60D-D09E8EADFF0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38FFC-8B88-4F70-8A6E-B5008F029BAE}" type="pres">
      <dgm:prSet presAssocID="{667E53AD-6E08-4A19-A3FF-485C9D7470B6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75DC93C-E9C5-4363-B4F4-A6B5AE50E2CE}" type="pres">
      <dgm:prSet presAssocID="{667E53AD-6E08-4A19-A3FF-485C9D7470B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36C6B52-07BE-4CE5-B0F4-F7E51DC8E6A3}" type="pres">
      <dgm:prSet presAssocID="{AC1C7391-1797-482C-9515-E74BED8EBC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BE4C55-5E2A-4725-AF28-1290772B9D2D}" srcId="{91BC59DC-5F9B-458A-8979-48393CCF5EB6}" destId="{0D9E39D0-0829-43C2-96D7-9BB68EB681A8}" srcOrd="0" destOrd="0" parTransId="{50B9AFB3-4E77-417D-A72B-1A465472609D}" sibTransId="{5EF94A39-F637-41D3-86CB-60D3467C3E57}"/>
    <dgm:cxn modelId="{5C4291AF-EFC7-4778-895D-F18FEAF01C31}" type="presOf" srcId="{E7FD4A93-03F7-4436-AB6B-3AB920144662}" destId="{4ACA309B-2FD8-4306-ADE5-0CC679BB6284}" srcOrd="1" destOrd="0" presId="urn:microsoft.com/office/officeart/2005/8/layout/radial5"/>
    <dgm:cxn modelId="{4CD3D6E9-B1DD-40CA-A66D-7E057DABA930}" type="presOf" srcId="{50B9AFB3-4E77-417D-A72B-1A465472609D}" destId="{4FC852D9-18F0-4529-B295-2F3B23F610A6}" srcOrd="0" destOrd="0" presId="urn:microsoft.com/office/officeart/2005/8/layout/radial5"/>
    <dgm:cxn modelId="{8FE15ABB-08D1-4FF8-91DF-E00009A0802D}" type="presOf" srcId="{96969F89-60FF-41DB-AEB9-7AB057D27AE5}" destId="{FCAE639C-77BF-4074-BE9E-9635E4E93DC5}" srcOrd="1" destOrd="0" presId="urn:microsoft.com/office/officeart/2005/8/layout/radial5"/>
    <dgm:cxn modelId="{408ECF59-23AE-4EE7-B491-DD6BA1C97F7A}" type="presOf" srcId="{E7FD4A93-03F7-4436-AB6B-3AB920144662}" destId="{D9BAE210-90A0-4AFF-84F0-B4BB132CCF67}" srcOrd="0" destOrd="0" presId="urn:microsoft.com/office/officeart/2005/8/layout/radial5"/>
    <dgm:cxn modelId="{7F1CCBC9-324F-4F6D-8621-1438C1A70C92}" type="presOf" srcId="{91BC59DC-5F9B-458A-8979-48393CCF5EB6}" destId="{36ECBA1F-183B-4682-AE4F-654B4413C00F}" srcOrd="0" destOrd="0" presId="urn:microsoft.com/office/officeart/2005/8/layout/radial5"/>
    <dgm:cxn modelId="{DB682880-0EE7-43C1-AAEE-CEC57868F1FA}" srcId="{91BC59DC-5F9B-458A-8979-48393CCF5EB6}" destId="{D3E991FA-3CF3-44AC-A60D-D09E8EADFF08}" srcOrd="2" destOrd="0" parTransId="{96969F89-60FF-41DB-AEB9-7AB057D27AE5}" sibTransId="{EBA381C9-96CC-4AC9-B0E8-42BFBACC2CE5}"/>
    <dgm:cxn modelId="{9E2F70FA-535E-4302-B3D8-DF47449145F0}" type="presOf" srcId="{667E53AD-6E08-4A19-A3FF-485C9D7470B6}" destId="{075DC93C-E9C5-4363-B4F4-A6B5AE50E2CE}" srcOrd="1" destOrd="0" presId="urn:microsoft.com/office/officeart/2005/8/layout/radial5"/>
    <dgm:cxn modelId="{7F15A041-6EEA-4709-8436-4782FCBF8E5D}" type="presOf" srcId="{667E53AD-6E08-4A19-A3FF-485C9D7470B6}" destId="{26B38FFC-8B88-4F70-8A6E-B5008F029BAE}" srcOrd="0" destOrd="0" presId="urn:microsoft.com/office/officeart/2005/8/layout/radial5"/>
    <dgm:cxn modelId="{5EA2B729-9582-489E-AD27-BA7C760EC40C}" type="presOf" srcId="{AC1C7391-1797-482C-9515-E74BED8EBCAA}" destId="{236C6B52-07BE-4CE5-B0F4-F7E51DC8E6A3}" srcOrd="0" destOrd="0" presId="urn:microsoft.com/office/officeart/2005/8/layout/radial5"/>
    <dgm:cxn modelId="{AFA1CBCD-2200-4CA1-81F9-E60CA0B62D1C}" type="presOf" srcId="{50B9AFB3-4E77-417D-A72B-1A465472609D}" destId="{1B95D4F7-0942-4D77-AE88-588407CFAEC1}" srcOrd="1" destOrd="0" presId="urn:microsoft.com/office/officeart/2005/8/layout/radial5"/>
    <dgm:cxn modelId="{0E9CA72F-CA2F-43AB-BA56-E0776C4E2C17}" srcId="{91BC59DC-5F9B-458A-8979-48393CCF5EB6}" destId="{CD9DDB6B-FEF5-4094-9651-E2637AE73689}" srcOrd="1" destOrd="0" parTransId="{E7FD4A93-03F7-4436-AB6B-3AB920144662}" sibTransId="{E07C7F03-F434-4F84-A9A4-1754E8EE227F}"/>
    <dgm:cxn modelId="{C6E28E51-A3DB-47A8-81BF-F90D3C205E9A}" srcId="{91BC59DC-5F9B-458A-8979-48393CCF5EB6}" destId="{AC1C7391-1797-482C-9515-E74BED8EBCAA}" srcOrd="3" destOrd="0" parTransId="{667E53AD-6E08-4A19-A3FF-485C9D7470B6}" sibTransId="{D6DD1326-4284-4341-BED4-1820174FB990}"/>
    <dgm:cxn modelId="{6C86406F-09E2-4060-A75A-B0161789136B}" type="presOf" srcId="{79C34232-C340-4A5C-B27C-B11C01EECC94}" destId="{22A83336-03A5-43D7-B652-96DE00614A1C}" srcOrd="0" destOrd="0" presId="urn:microsoft.com/office/officeart/2005/8/layout/radial5"/>
    <dgm:cxn modelId="{9681F014-19AA-401C-A602-F6FE8732C5FC}" type="presOf" srcId="{D3E991FA-3CF3-44AC-A60D-D09E8EADFF08}" destId="{529A785B-E97A-4E29-A2B3-0F8B69D06509}" srcOrd="0" destOrd="0" presId="urn:microsoft.com/office/officeart/2005/8/layout/radial5"/>
    <dgm:cxn modelId="{4335254E-AFBD-45B4-A1B0-B5D51617190E}" type="presOf" srcId="{0D9E39D0-0829-43C2-96D7-9BB68EB681A8}" destId="{BC130272-42F1-4F6B-B919-7FCF1767494B}" srcOrd="0" destOrd="0" presId="urn:microsoft.com/office/officeart/2005/8/layout/radial5"/>
    <dgm:cxn modelId="{5A2D9C80-5D1C-4795-9CE6-22EBB470F230}" type="presOf" srcId="{CD9DDB6B-FEF5-4094-9651-E2637AE73689}" destId="{52000044-29E3-419A-925A-517A9E51E2CA}" srcOrd="0" destOrd="0" presId="urn:microsoft.com/office/officeart/2005/8/layout/radial5"/>
    <dgm:cxn modelId="{3C696596-4924-48FD-9E55-8102BACB47AD}" srcId="{79C34232-C340-4A5C-B27C-B11C01EECC94}" destId="{91BC59DC-5F9B-458A-8979-48393CCF5EB6}" srcOrd="0" destOrd="0" parTransId="{A0A6C77E-3DF4-4DD5-B942-62F47AC8497D}" sibTransId="{959C1DA1-5244-4A80-9C05-4C91EC170919}"/>
    <dgm:cxn modelId="{FA98BD49-577B-4152-8907-77886D5F6B34}" type="presOf" srcId="{96969F89-60FF-41DB-AEB9-7AB057D27AE5}" destId="{B2B54C8A-C9B2-44AB-9661-E66FD82677DA}" srcOrd="0" destOrd="0" presId="urn:microsoft.com/office/officeart/2005/8/layout/radial5"/>
    <dgm:cxn modelId="{07276D70-F248-482C-B3E1-A87BDEAC89AC}" type="presParOf" srcId="{22A83336-03A5-43D7-B652-96DE00614A1C}" destId="{36ECBA1F-183B-4682-AE4F-654B4413C00F}" srcOrd="0" destOrd="0" presId="urn:microsoft.com/office/officeart/2005/8/layout/radial5"/>
    <dgm:cxn modelId="{8572D13C-CDB0-486E-80C0-15139A5A1919}" type="presParOf" srcId="{22A83336-03A5-43D7-B652-96DE00614A1C}" destId="{4FC852D9-18F0-4529-B295-2F3B23F610A6}" srcOrd="1" destOrd="0" presId="urn:microsoft.com/office/officeart/2005/8/layout/radial5"/>
    <dgm:cxn modelId="{A64EE3B3-A20E-44FB-8226-7AB0DE8DA79D}" type="presParOf" srcId="{4FC852D9-18F0-4529-B295-2F3B23F610A6}" destId="{1B95D4F7-0942-4D77-AE88-588407CFAEC1}" srcOrd="0" destOrd="0" presId="urn:microsoft.com/office/officeart/2005/8/layout/radial5"/>
    <dgm:cxn modelId="{8D47C3A6-54F4-4601-8687-44EB0F4A95BE}" type="presParOf" srcId="{22A83336-03A5-43D7-B652-96DE00614A1C}" destId="{BC130272-42F1-4F6B-B919-7FCF1767494B}" srcOrd="2" destOrd="0" presId="urn:microsoft.com/office/officeart/2005/8/layout/radial5"/>
    <dgm:cxn modelId="{D2E554A0-180B-4C3F-9E7E-574FD40DBDB5}" type="presParOf" srcId="{22A83336-03A5-43D7-B652-96DE00614A1C}" destId="{D9BAE210-90A0-4AFF-84F0-B4BB132CCF67}" srcOrd="3" destOrd="0" presId="urn:microsoft.com/office/officeart/2005/8/layout/radial5"/>
    <dgm:cxn modelId="{4AE07A76-0B5A-4A0B-ADF9-EEA6386B22C3}" type="presParOf" srcId="{D9BAE210-90A0-4AFF-84F0-B4BB132CCF67}" destId="{4ACA309B-2FD8-4306-ADE5-0CC679BB6284}" srcOrd="0" destOrd="0" presId="urn:microsoft.com/office/officeart/2005/8/layout/radial5"/>
    <dgm:cxn modelId="{CF43C8A9-6CAF-4F9D-A39C-CA68C35CB544}" type="presParOf" srcId="{22A83336-03A5-43D7-B652-96DE00614A1C}" destId="{52000044-29E3-419A-925A-517A9E51E2CA}" srcOrd="4" destOrd="0" presId="urn:microsoft.com/office/officeart/2005/8/layout/radial5"/>
    <dgm:cxn modelId="{C02A219F-AD89-4AA6-847C-272A0C3E6B0C}" type="presParOf" srcId="{22A83336-03A5-43D7-B652-96DE00614A1C}" destId="{B2B54C8A-C9B2-44AB-9661-E66FD82677DA}" srcOrd="5" destOrd="0" presId="urn:microsoft.com/office/officeart/2005/8/layout/radial5"/>
    <dgm:cxn modelId="{A9368B3E-B8CC-474B-B09E-B176452DF801}" type="presParOf" srcId="{B2B54C8A-C9B2-44AB-9661-E66FD82677DA}" destId="{FCAE639C-77BF-4074-BE9E-9635E4E93DC5}" srcOrd="0" destOrd="0" presId="urn:microsoft.com/office/officeart/2005/8/layout/radial5"/>
    <dgm:cxn modelId="{DEF008FE-8848-4F12-8220-2A9CA20F92FC}" type="presParOf" srcId="{22A83336-03A5-43D7-B652-96DE00614A1C}" destId="{529A785B-E97A-4E29-A2B3-0F8B69D06509}" srcOrd="6" destOrd="0" presId="urn:microsoft.com/office/officeart/2005/8/layout/radial5"/>
    <dgm:cxn modelId="{D1DB78E8-B45C-45E2-B3A1-C65EBC259144}" type="presParOf" srcId="{22A83336-03A5-43D7-B652-96DE00614A1C}" destId="{26B38FFC-8B88-4F70-8A6E-B5008F029BAE}" srcOrd="7" destOrd="0" presId="urn:microsoft.com/office/officeart/2005/8/layout/radial5"/>
    <dgm:cxn modelId="{765269D8-8F2E-4AAD-AE20-07595D97EB60}" type="presParOf" srcId="{26B38FFC-8B88-4F70-8A6E-B5008F029BAE}" destId="{075DC93C-E9C5-4363-B4F4-A6B5AE50E2CE}" srcOrd="0" destOrd="0" presId="urn:microsoft.com/office/officeart/2005/8/layout/radial5"/>
    <dgm:cxn modelId="{05EFCC26-2CF0-4B28-8BDE-CED826F50B43}" type="presParOf" srcId="{22A83336-03A5-43D7-B652-96DE00614A1C}" destId="{236C6B52-07BE-4CE5-B0F4-F7E51DC8E6A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70E53E-8EE9-4804-A044-0F360EA2A2B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51CFE8-0107-462F-AD26-8FB389334BA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Учитель</a:t>
          </a:r>
          <a:endParaRPr lang="ru-RU" b="1" dirty="0">
            <a:solidFill>
              <a:schemeClr val="tx1"/>
            </a:solidFill>
          </a:endParaRPr>
        </a:p>
      </dgm:t>
    </dgm:pt>
    <dgm:pt modelId="{4ECB2A1E-E92F-4865-9CB2-6FE36E59F0B3}" type="parTrans" cxnId="{5CE6774D-3432-4399-BEFE-553E12DCBB24}">
      <dgm:prSet/>
      <dgm:spPr/>
      <dgm:t>
        <a:bodyPr/>
        <a:lstStyle/>
        <a:p>
          <a:endParaRPr lang="ru-RU"/>
        </a:p>
      </dgm:t>
    </dgm:pt>
    <dgm:pt modelId="{87455076-FB42-4ABB-A17D-F2961752E349}" type="sibTrans" cxnId="{5CE6774D-3432-4399-BEFE-553E12DCBB24}">
      <dgm:prSet/>
      <dgm:spPr/>
      <dgm:t>
        <a:bodyPr/>
        <a:lstStyle/>
        <a:p>
          <a:endParaRPr lang="ru-RU"/>
        </a:p>
      </dgm:t>
    </dgm:pt>
    <dgm:pt modelId="{A98C5FD6-0AA8-4BB6-8FEA-7043F5D63759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Администрация </a:t>
          </a:r>
          <a:endParaRPr lang="ru-RU" sz="1400" b="1" dirty="0">
            <a:solidFill>
              <a:schemeClr val="tx1"/>
            </a:solidFill>
          </a:endParaRPr>
        </a:p>
      </dgm:t>
    </dgm:pt>
    <dgm:pt modelId="{790B7DE0-B1A3-4ED1-8380-B259CFB80B78}" type="parTrans" cxnId="{F9589809-2816-43AD-AC60-D3341565C52F}">
      <dgm:prSet/>
      <dgm:spPr/>
      <dgm:t>
        <a:bodyPr/>
        <a:lstStyle/>
        <a:p>
          <a:endParaRPr lang="ru-RU"/>
        </a:p>
      </dgm:t>
    </dgm:pt>
    <dgm:pt modelId="{D7DE5D36-5282-4EC1-8033-43A6776B7EA0}" type="sibTrans" cxnId="{F9589809-2816-43AD-AC60-D3341565C52F}">
      <dgm:prSet/>
      <dgm:spPr/>
      <dgm:t>
        <a:bodyPr/>
        <a:lstStyle/>
        <a:p>
          <a:endParaRPr lang="ru-RU"/>
        </a:p>
      </dgm:t>
    </dgm:pt>
    <dgm:pt modelId="{1B3CB1D1-22FF-4BC3-B1C4-3170158359CB}" type="pres">
      <dgm:prSet presAssocID="{3470E53E-8EE9-4804-A044-0F360EA2A2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8B062F-59A6-4E17-8542-529294F41AF2}" type="pres">
      <dgm:prSet presAssocID="{0651CFE8-0107-462F-AD26-8FB389334BA9}" presName="centerShape" presStyleLbl="node0" presStyleIdx="0" presStyleCnt="1" custScaleX="54559" custScaleY="58051" custLinFactNeighborX="969" custLinFactNeighborY="1835"/>
      <dgm:spPr/>
      <dgm:t>
        <a:bodyPr/>
        <a:lstStyle/>
        <a:p>
          <a:endParaRPr lang="ru-RU"/>
        </a:p>
      </dgm:t>
    </dgm:pt>
    <dgm:pt modelId="{55B9222C-78A6-4C88-AB38-359298AA70C5}" type="pres">
      <dgm:prSet presAssocID="{790B7DE0-B1A3-4ED1-8380-B259CFB80B78}" presName="Name9" presStyleLbl="parChTrans1D2" presStyleIdx="0" presStyleCnt="1"/>
      <dgm:spPr/>
      <dgm:t>
        <a:bodyPr/>
        <a:lstStyle/>
        <a:p>
          <a:endParaRPr lang="ru-RU"/>
        </a:p>
      </dgm:t>
    </dgm:pt>
    <dgm:pt modelId="{D94DB765-996A-4CD9-ADBF-89AF875BCF54}" type="pres">
      <dgm:prSet presAssocID="{790B7DE0-B1A3-4ED1-8380-B259CFB80B78}" presName="connTx" presStyleLbl="parChTrans1D2" presStyleIdx="0" presStyleCnt="1"/>
      <dgm:spPr/>
      <dgm:t>
        <a:bodyPr/>
        <a:lstStyle/>
        <a:p>
          <a:endParaRPr lang="ru-RU"/>
        </a:p>
      </dgm:t>
    </dgm:pt>
    <dgm:pt modelId="{934E0DBF-BAEB-4360-8B4B-6030D0392A82}" type="pres">
      <dgm:prSet presAssocID="{A98C5FD6-0AA8-4BB6-8FEA-7043F5D63759}" presName="node" presStyleLbl="node1" presStyleIdx="0" presStyleCnt="1" custScaleX="62344" custScaleY="66626" custRadScaleRad="100200" custRadScaleInc="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0F22C5-8D28-4D9E-A2E7-1F2F436CDC3C}" type="presOf" srcId="{0651CFE8-0107-462F-AD26-8FB389334BA9}" destId="{9D8B062F-59A6-4E17-8542-529294F41AF2}" srcOrd="0" destOrd="0" presId="urn:microsoft.com/office/officeart/2005/8/layout/radial1"/>
    <dgm:cxn modelId="{0D31E81C-956B-49B5-B33E-390BC9895C6F}" type="presOf" srcId="{A98C5FD6-0AA8-4BB6-8FEA-7043F5D63759}" destId="{934E0DBF-BAEB-4360-8B4B-6030D0392A82}" srcOrd="0" destOrd="0" presId="urn:microsoft.com/office/officeart/2005/8/layout/radial1"/>
    <dgm:cxn modelId="{6FCE1863-70BE-49DF-B910-FBC6F4614B22}" type="presOf" srcId="{790B7DE0-B1A3-4ED1-8380-B259CFB80B78}" destId="{D94DB765-996A-4CD9-ADBF-89AF875BCF54}" srcOrd="1" destOrd="0" presId="urn:microsoft.com/office/officeart/2005/8/layout/radial1"/>
    <dgm:cxn modelId="{1B91F51F-F897-49D2-AA35-AD35C65D377A}" type="presOf" srcId="{3470E53E-8EE9-4804-A044-0F360EA2A2B7}" destId="{1B3CB1D1-22FF-4BC3-B1C4-3170158359CB}" srcOrd="0" destOrd="0" presId="urn:microsoft.com/office/officeart/2005/8/layout/radial1"/>
    <dgm:cxn modelId="{F9589809-2816-43AD-AC60-D3341565C52F}" srcId="{0651CFE8-0107-462F-AD26-8FB389334BA9}" destId="{A98C5FD6-0AA8-4BB6-8FEA-7043F5D63759}" srcOrd="0" destOrd="0" parTransId="{790B7DE0-B1A3-4ED1-8380-B259CFB80B78}" sibTransId="{D7DE5D36-5282-4EC1-8033-43A6776B7EA0}"/>
    <dgm:cxn modelId="{5CE6774D-3432-4399-BEFE-553E12DCBB24}" srcId="{3470E53E-8EE9-4804-A044-0F360EA2A2B7}" destId="{0651CFE8-0107-462F-AD26-8FB389334BA9}" srcOrd="0" destOrd="0" parTransId="{4ECB2A1E-E92F-4865-9CB2-6FE36E59F0B3}" sibTransId="{87455076-FB42-4ABB-A17D-F2961752E349}"/>
    <dgm:cxn modelId="{72BDA675-B788-4529-ACC9-1BDD0F4B5545}" type="presOf" srcId="{790B7DE0-B1A3-4ED1-8380-B259CFB80B78}" destId="{55B9222C-78A6-4C88-AB38-359298AA70C5}" srcOrd="0" destOrd="0" presId="urn:microsoft.com/office/officeart/2005/8/layout/radial1"/>
    <dgm:cxn modelId="{BD1C2B96-B96B-4486-A3B9-A9775318FBA3}" type="presParOf" srcId="{1B3CB1D1-22FF-4BC3-B1C4-3170158359CB}" destId="{9D8B062F-59A6-4E17-8542-529294F41AF2}" srcOrd="0" destOrd="0" presId="urn:microsoft.com/office/officeart/2005/8/layout/radial1"/>
    <dgm:cxn modelId="{A9153B8D-7AF7-4A75-AE9C-303BA872BF03}" type="presParOf" srcId="{1B3CB1D1-22FF-4BC3-B1C4-3170158359CB}" destId="{55B9222C-78A6-4C88-AB38-359298AA70C5}" srcOrd="1" destOrd="0" presId="urn:microsoft.com/office/officeart/2005/8/layout/radial1"/>
    <dgm:cxn modelId="{6653BB27-389B-4405-87E3-5FEE53E0DF13}" type="presParOf" srcId="{55B9222C-78A6-4C88-AB38-359298AA70C5}" destId="{D94DB765-996A-4CD9-ADBF-89AF875BCF54}" srcOrd="0" destOrd="0" presId="urn:microsoft.com/office/officeart/2005/8/layout/radial1"/>
    <dgm:cxn modelId="{9B13AB9A-32EF-4B1E-A25C-B85BB750F867}" type="presParOf" srcId="{1B3CB1D1-22FF-4BC3-B1C4-3170158359CB}" destId="{934E0DBF-BAEB-4360-8B4B-6030D0392A82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70E53E-8EE9-4804-A044-0F360EA2A2B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51CFE8-0107-462F-AD26-8FB389334BA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Учитель</a:t>
          </a:r>
          <a:endParaRPr lang="ru-RU" b="1" dirty="0">
            <a:solidFill>
              <a:schemeClr val="tx1"/>
            </a:solidFill>
          </a:endParaRPr>
        </a:p>
      </dgm:t>
    </dgm:pt>
    <dgm:pt modelId="{4ECB2A1E-E92F-4865-9CB2-6FE36E59F0B3}" type="parTrans" cxnId="{5CE6774D-3432-4399-BEFE-553E12DCBB24}">
      <dgm:prSet/>
      <dgm:spPr/>
      <dgm:t>
        <a:bodyPr/>
        <a:lstStyle/>
        <a:p>
          <a:endParaRPr lang="ru-RU"/>
        </a:p>
      </dgm:t>
    </dgm:pt>
    <dgm:pt modelId="{87455076-FB42-4ABB-A17D-F2961752E349}" type="sibTrans" cxnId="{5CE6774D-3432-4399-BEFE-553E12DCBB24}">
      <dgm:prSet/>
      <dgm:spPr/>
      <dgm:t>
        <a:bodyPr/>
        <a:lstStyle/>
        <a:p>
          <a:endParaRPr lang="ru-RU"/>
        </a:p>
      </dgm:t>
    </dgm:pt>
    <dgm:pt modelId="{908CE7BC-5952-485F-A8AB-165B22B585E1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Родитель </a:t>
          </a:r>
          <a:endParaRPr lang="ru-RU" b="1" dirty="0">
            <a:solidFill>
              <a:schemeClr val="tx1"/>
            </a:solidFill>
          </a:endParaRPr>
        </a:p>
      </dgm:t>
    </dgm:pt>
    <dgm:pt modelId="{7F5A36C1-C456-4C66-B575-00E6E23378D5}" type="parTrans" cxnId="{EFD28E1C-9B10-4FF8-9CDA-EB8B04B457D5}">
      <dgm:prSet/>
      <dgm:spPr/>
      <dgm:t>
        <a:bodyPr/>
        <a:lstStyle/>
        <a:p>
          <a:endParaRPr lang="ru-RU"/>
        </a:p>
      </dgm:t>
    </dgm:pt>
    <dgm:pt modelId="{B356A6ED-1DDF-4C3A-AD72-FCD6EBC7F000}" type="sibTrans" cxnId="{EFD28E1C-9B10-4FF8-9CDA-EB8B04B457D5}">
      <dgm:prSet/>
      <dgm:spPr/>
      <dgm:t>
        <a:bodyPr/>
        <a:lstStyle/>
        <a:p>
          <a:endParaRPr lang="ru-RU"/>
        </a:p>
      </dgm:t>
    </dgm:pt>
    <dgm:pt modelId="{1B3CB1D1-22FF-4BC3-B1C4-3170158359CB}" type="pres">
      <dgm:prSet presAssocID="{3470E53E-8EE9-4804-A044-0F360EA2A2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8B062F-59A6-4E17-8542-529294F41AF2}" type="pres">
      <dgm:prSet presAssocID="{0651CFE8-0107-462F-AD26-8FB389334BA9}" presName="centerShape" presStyleLbl="node0" presStyleIdx="0" presStyleCnt="1" custScaleX="64539" custScaleY="58395"/>
      <dgm:spPr/>
      <dgm:t>
        <a:bodyPr/>
        <a:lstStyle/>
        <a:p>
          <a:endParaRPr lang="ru-RU"/>
        </a:p>
      </dgm:t>
    </dgm:pt>
    <dgm:pt modelId="{FEEA0133-AB63-451D-8E7F-13CA77853C41}" type="pres">
      <dgm:prSet presAssocID="{7F5A36C1-C456-4C66-B575-00E6E23378D5}" presName="Name9" presStyleLbl="parChTrans1D2" presStyleIdx="0" presStyleCnt="1"/>
      <dgm:spPr/>
      <dgm:t>
        <a:bodyPr/>
        <a:lstStyle/>
        <a:p>
          <a:endParaRPr lang="ru-RU"/>
        </a:p>
      </dgm:t>
    </dgm:pt>
    <dgm:pt modelId="{2418EC90-0295-421E-8154-3E8D2A8B25DF}" type="pres">
      <dgm:prSet presAssocID="{7F5A36C1-C456-4C66-B575-00E6E23378D5}" presName="connTx" presStyleLbl="parChTrans1D2" presStyleIdx="0" presStyleCnt="1"/>
      <dgm:spPr/>
      <dgm:t>
        <a:bodyPr/>
        <a:lstStyle/>
        <a:p>
          <a:endParaRPr lang="ru-RU"/>
        </a:p>
      </dgm:t>
    </dgm:pt>
    <dgm:pt modelId="{8DBFA55A-817C-4354-83C6-A2A66686C67C}" type="pres">
      <dgm:prSet presAssocID="{908CE7BC-5952-485F-A8AB-165B22B585E1}" presName="node" presStyleLbl="node1" presStyleIdx="0" presStyleCnt="1" custScaleX="64137" custScaleY="66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D28E1C-9B10-4FF8-9CDA-EB8B04B457D5}" srcId="{0651CFE8-0107-462F-AD26-8FB389334BA9}" destId="{908CE7BC-5952-485F-A8AB-165B22B585E1}" srcOrd="0" destOrd="0" parTransId="{7F5A36C1-C456-4C66-B575-00E6E23378D5}" sibTransId="{B356A6ED-1DDF-4C3A-AD72-FCD6EBC7F000}"/>
    <dgm:cxn modelId="{D7C0ECBC-263B-4FD3-A5CA-0DC88CE73640}" type="presOf" srcId="{3470E53E-8EE9-4804-A044-0F360EA2A2B7}" destId="{1B3CB1D1-22FF-4BC3-B1C4-3170158359CB}" srcOrd="0" destOrd="0" presId="urn:microsoft.com/office/officeart/2005/8/layout/radial1"/>
    <dgm:cxn modelId="{A0937097-5D21-4F38-AF02-F9914E05D5AB}" type="presOf" srcId="{908CE7BC-5952-485F-A8AB-165B22B585E1}" destId="{8DBFA55A-817C-4354-83C6-A2A66686C67C}" srcOrd="0" destOrd="0" presId="urn:microsoft.com/office/officeart/2005/8/layout/radial1"/>
    <dgm:cxn modelId="{30683F46-BB80-4A84-BE22-CA87533E8E1E}" type="presOf" srcId="{7F5A36C1-C456-4C66-B575-00E6E23378D5}" destId="{FEEA0133-AB63-451D-8E7F-13CA77853C41}" srcOrd="0" destOrd="0" presId="urn:microsoft.com/office/officeart/2005/8/layout/radial1"/>
    <dgm:cxn modelId="{5CE6774D-3432-4399-BEFE-553E12DCBB24}" srcId="{3470E53E-8EE9-4804-A044-0F360EA2A2B7}" destId="{0651CFE8-0107-462F-AD26-8FB389334BA9}" srcOrd="0" destOrd="0" parTransId="{4ECB2A1E-E92F-4865-9CB2-6FE36E59F0B3}" sibTransId="{87455076-FB42-4ABB-A17D-F2961752E349}"/>
    <dgm:cxn modelId="{AAF0F102-3397-45ED-A480-6A25BC51D09A}" type="presOf" srcId="{0651CFE8-0107-462F-AD26-8FB389334BA9}" destId="{9D8B062F-59A6-4E17-8542-529294F41AF2}" srcOrd="0" destOrd="0" presId="urn:microsoft.com/office/officeart/2005/8/layout/radial1"/>
    <dgm:cxn modelId="{769AB654-B923-49AA-ABFA-C90FA28F93DC}" type="presOf" srcId="{7F5A36C1-C456-4C66-B575-00E6E23378D5}" destId="{2418EC90-0295-421E-8154-3E8D2A8B25DF}" srcOrd="1" destOrd="0" presId="urn:microsoft.com/office/officeart/2005/8/layout/radial1"/>
    <dgm:cxn modelId="{44CF0250-7B84-4F2E-B253-B555A08ABFA0}" type="presParOf" srcId="{1B3CB1D1-22FF-4BC3-B1C4-3170158359CB}" destId="{9D8B062F-59A6-4E17-8542-529294F41AF2}" srcOrd="0" destOrd="0" presId="urn:microsoft.com/office/officeart/2005/8/layout/radial1"/>
    <dgm:cxn modelId="{0EAD56A9-D6A1-4F9C-B7A5-BCC32BC06C44}" type="presParOf" srcId="{1B3CB1D1-22FF-4BC3-B1C4-3170158359CB}" destId="{FEEA0133-AB63-451D-8E7F-13CA77853C41}" srcOrd="1" destOrd="0" presId="urn:microsoft.com/office/officeart/2005/8/layout/radial1"/>
    <dgm:cxn modelId="{4340821B-7FDC-4762-B6B7-1ACD02471F64}" type="presParOf" srcId="{FEEA0133-AB63-451D-8E7F-13CA77853C41}" destId="{2418EC90-0295-421E-8154-3E8D2A8B25DF}" srcOrd="0" destOrd="0" presId="urn:microsoft.com/office/officeart/2005/8/layout/radial1"/>
    <dgm:cxn modelId="{A51AD1A2-059C-47EC-8332-316F68E290F2}" type="presParOf" srcId="{1B3CB1D1-22FF-4BC3-B1C4-3170158359CB}" destId="{8DBFA55A-817C-4354-83C6-A2A66686C67C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70E53E-8EE9-4804-A044-0F360EA2A2B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51CFE8-0107-462F-AD26-8FB389334BA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Учитель </a:t>
          </a:r>
          <a:endParaRPr lang="ru-RU" b="1" dirty="0">
            <a:solidFill>
              <a:schemeClr val="tx1"/>
            </a:solidFill>
          </a:endParaRPr>
        </a:p>
      </dgm:t>
    </dgm:pt>
    <dgm:pt modelId="{4ECB2A1E-E92F-4865-9CB2-6FE36E59F0B3}" type="parTrans" cxnId="{5CE6774D-3432-4399-BEFE-553E12DCBB24}">
      <dgm:prSet/>
      <dgm:spPr/>
      <dgm:t>
        <a:bodyPr/>
        <a:lstStyle/>
        <a:p>
          <a:endParaRPr lang="ru-RU"/>
        </a:p>
      </dgm:t>
    </dgm:pt>
    <dgm:pt modelId="{87455076-FB42-4ABB-A17D-F2961752E349}" type="sibTrans" cxnId="{5CE6774D-3432-4399-BEFE-553E12DCBB24}">
      <dgm:prSet/>
      <dgm:spPr/>
      <dgm:t>
        <a:bodyPr/>
        <a:lstStyle/>
        <a:p>
          <a:endParaRPr lang="ru-RU"/>
        </a:p>
      </dgm:t>
    </dgm:pt>
    <dgm:pt modelId="{79A9895E-7E67-484B-9DD2-0DB5864F7975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Ученик</a:t>
          </a:r>
          <a:r>
            <a:rPr lang="ru-RU" dirty="0" smtClean="0">
              <a:solidFill>
                <a:schemeClr val="tx1"/>
              </a:solidFill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BACDDC67-1ED4-44CC-9ABE-1E8D7064CFDE}" type="parTrans" cxnId="{8943EDA2-C5D6-49C9-90A4-916BD39A75D8}">
      <dgm:prSet/>
      <dgm:spPr/>
      <dgm:t>
        <a:bodyPr/>
        <a:lstStyle/>
        <a:p>
          <a:endParaRPr lang="ru-RU"/>
        </a:p>
      </dgm:t>
    </dgm:pt>
    <dgm:pt modelId="{BA62825F-B026-481F-9500-3007CCF371E7}" type="sibTrans" cxnId="{8943EDA2-C5D6-49C9-90A4-916BD39A75D8}">
      <dgm:prSet/>
      <dgm:spPr/>
      <dgm:t>
        <a:bodyPr/>
        <a:lstStyle/>
        <a:p>
          <a:endParaRPr lang="ru-RU"/>
        </a:p>
      </dgm:t>
    </dgm:pt>
    <dgm:pt modelId="{1B3CB1D1-22FF-4BC3-B1C4-3170158359CB}" type="pres">
      <dgm:prSet presAssocID="{3470E53E-8EE9-4804-A044-0F360EA2A2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8B062F-59A6-4E17-8542-529294F41AF2}" type="pres">
      <dgm:prSet presAssocID="{0651CFE8-0107-462F-AD26-8FB389334BA9}" presName="centerShape" presStyleLbl="node0" presStyleIdx="0" presStyleCnt="1" custScaleX="68110" custScaleY="61906" custLinFactNeighborX="-192" custLinFactNeighborY="929"/>
      <dgm:spPr/>
      <dgm:t>
        <a:bodyPr/>
        <a:lstStyle/>
        <a:p>
          <a:endParaRPr lang="ru-RU"/>
        </a:p>
      </dgm:t>
    </dgm:pt>
    <dgm:pt modelId="{F68363D1-5792-444E-BCD9-64B2AE7F2EF8}" type="pres">
      <dgm:prSet presAssocID="{BACDDC67-1ED4-44CC-9ABE-1E8D7064CFDE}" presName="Name9" presStyleLbl="parChTrans1D2" presStyleIdx="0" presStyleCnt="1"/>
      <dgm:spPr/>
      <dgm:t>
        <a:bodyPr/>
        <a:lstStyle/>
        <a:p>
          <a:endParaRPr lang="ru-RU"/>
        </a:p>
      </dgm:t>
    </dgm:pt>
    <dgm:pt modelId="{DAE32B3A-D10B-44C4-9666-070325210426}" type="pres">
      <dgm:prSet presAssocID="{BACDDC67-1ED4-44CC-9ABE-1E8D7064CFDE}" presName="connTx" presStyleLbl="parChTrans1D2" presStyleIdx="0" presStyleCnt="1"/>
      <dgm:spPr/>
      <dgm:t>
        <a:bodyPr/>
        <a:lstStyle/>
        <a:p>
          <a:endParaRPr lang="ru-RU"/>
        </a:p>
      </dgm:t>
    </dgm:pt>
    <dgm:pt modelId="{2DE242DC-03BA-46B5-8BF8-3208E1BA7A6E}" type="pres">
      <dgm:prSet presAssocID="{79A9895E-7E67-484B-9DD2-0DB5864F7975}" presName="node" presStyleLbl="node1" presStyleIdx="0" presStyleCnt="1" custScaleX="63251" custScaleY="57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93AA94-D43A-4C6B-A7AC-306F33C751EA}" type="presOf" srcId="{BACDDC67-1ED4-44CC-9ABE-1E8D7064CFDE}" destId="{DAE32B3A-D10B-44C4-9666-070325210426}" srcOrd="1" destOrd="0" presId="urn:microsoft.com/office/officeart/2005/8/layout/radial1"/>
    <dgm:cxn modelId="{43B730B4-36C9-4A3A-820D-FD5FC3115FF6}" type="presOf" srcId="{79A9895E-7E67-484B-9DD2-0DB5864F7975}" destId="{2DE242DC-03BA-46B5-8BF8-3208E1BA7A6E}" srcOrd="0" destOrd="0" presId="urn:microsoft.com/office/officeart/2005/8/layout/radial1"/>
    <dgm:cxn modelId="{826AD909-047B-4149-91A2-0D6BEA16D40E}" type="presOf" srcId="{BACDDC67-1ED4-44CC-9ABE-1E8D7064CFDE}" destId="{F68363D1-5792-444E-BCD9-64B2AE7F2EF8}" srcOrd="0" destOrd="0" presId="urn:microsoft.com/office/officeart/2005/8/layout/radial1"/>
    <dgm:cxn modelId="{8943EDA2-C5D6-49C9-90A4-916BD39A75D8}" srcId="{0651CFE8-0107-462F-AD26-8FB389334BA9}" destId="{79A9895E-7E67-484B-9DD2-0DB5864F7975}" srcOrd="0" destOrd="0" parTransId="{BACDDC67-1ED4-44CC-9ABE-1E8D7064CFDE}" sibTransId="{BA62825F-B026-481F-9500-3007CCF371E7}"/>
    <dgm:cxn modelId="{9BE4B4AC-2527-4C79-B929-292AB32308DA}" type="presOf" srcId="{0651CFE8-0107-462F-AD26-8FB389334BA9}" destId="{9D8B062F-59A6-4E17-8542-529294F41AF2}" srcOrd="0" destOrd="0" presId="urn:microsoft.com/office/officeart/2005/8/layout/radial1"/>
    <dgm:cxn modelId="{5CE6774D-3432-4399-BEFE-553E12DCBB24}" srcId="{3470E53E-8EE9-4804-A044-0F360EA2A2B7}" destId="{0651CFE8-0107-462F-AD26-8FB389334BA9}" srcOrd="0" destOrd="0" parTransId="{4ECB2A1E-E92F-4865-9CB2-6FE36E59F0B3}" sibTransId="{87455076-FB42-4ABB-A17D-F2961752E349}"/>
    <dgm:cxn modelId="{BCAC3B4E-255D-4246-9B0B-118724595A28}" type="presOf" srcId="{3470E53E-8EE9-4804-A044-0F360EA2A2B7}" destId="{1B3CB1D1-22FF-4BC3-B1C4-3170158359CB}" srcOrd="0" destOrd="0" presId="urn:microsoft.com/office/officeart/2005/8/layout/radial1"/>
    <dgm:cxn modelId="{31473CB5-1702-407F-B7B6-7CFD272356F0}" type="presParOf" srcId="{1B3CB1D1-22FF-4BC3-B1C4-3170158359CB}" destId="{9D8B062F-59A6-4E17-8542-529294F41AF2}" srcOrd="0" destOrd="0" presId="urn:microsoft.com/office/officeart/2005/8/layout/radial1"/>
    <dgm:cxn modelId="{4590E8D4-FFC6-464C-B8C4-A89DC16FB747}" type="presParOf" srcId="{1B3CB1D1-22FF-4BC3-B1C4-3170158359CB}" destId="{F68363D1-5792-444E-BCD9-64B2AE7F2EF8}" srcOrd="1" destOrd="0" presId="urn:microsoft.com/office/officeart/2005/8/layout/radial1"/>
    <dgm:cxn modelId="{02E7419B-1162-48AF-8324-331102AA7E77}" type="presParOf" srcId="{F68363D1-5792-444E-BCD9-64B2AE7F2EF8}" destId="{DAE32B3A-D10B-44C4-9666-070325210426}" srcOrd="0" destOrd="0" presId="urn:microsoft.com/office/officeart/2005/8/layout/radial1"/>
    <dgm:cxn modelId="{89769F2D-27D0-4A76-9963-A49AA280CD13}" type="presParOf" srcId="{1B3CB1D1-22FF-4BC3-B1C4-3170158359CB}" destId="{2DE242DC-03BA-46B5-8BF8-3208E1BA7A6E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CBA1F-183B-4682-AE4F-654B4413C00F}">
      <dsp:nvSpPr>
        <dsp:cNvPr id="0" name=""/>
        <dsp:cNvSpPr/>
      </dsp:nvSpPr>
      <dsp:spPr>
        <a:xfrm>
          <a:off x="3674837" y="2062669"/>
          <a:ext cx="1470796" cy="14707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Учитель</a:t>
          </a:r>
          <a:endParaRPr lang="ru-RU" sz="2100" kern="1200" dirty="0"/>
        </a:p>
      </dsp:txBody>
      <dsp:txXfrm>
        <a:off x="3890230" y="2278062"/>
        <a:ext cx="1040010" cy="1040010"/>
      </dsp:txXfrm>
    </dsp:sp>
    <dsp:sp modelId="{4FC852D9-18F0-4529-B295-2F3B23F610A6}">
      <dsp:nvSpPr>
        <dsp:cNvPr id="0" name=""/>
        <dsp:cNvSpPr/>
      </dsp:nvSpPr>
      <dsp:spPr>
        <a:xfrm rot="16200000">
          <a:off x="4254419" y="1527461"/>
          <a:ext cx="311632" cy="5000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301164" y="1674220"/>
        <a:ext cx="218142" cy="300042"/>
      </dsp:txXfrm>
    </dsp:sp>
    <dsp:sp modelId="{BC130272-42F1-4F6B-B919-7FCF1767494B}">
      <dsp:nvSpPr>
        <dsp:cNvPr id="0" name=""/>
        <dsp:cNvSpPr/>
      </dsp:nvSpPr>
      <dsp:spPr>
        <a:xfrm>
          <a:off x="3674837" y="3887"/>
          <a:ext cx="1470796" cy="1470796"/>
        </a:xfrm>
        <a:prstGeom prst="ellipse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Администраци</a:t>
          </a:r>
          <a:r>
            <a:rPr lang="ru-RU" sz="1100" kern="1200" dirty="0" smtClean="0"/>
            <a:t>я</a:t>
          </a:r>
          <a:endParaRPr lang="ru-RU" sz="1100" kern="1200" dirty="0"/>
        </a:p>
      </dsp:txBody>
      <dsp:txXfrm>
        <a:off x="3890230" y="219280"/>
        <a:ext cx="1040010" cy="1040010"/>
      </dsp:txXfrm>
    </dsp:sp>
    <dsp:sp modelId="{D9BAE210-90A0-4AFF-84F0-B4BB132CCF67}">
      <dsp:nvSpPr>
        <dsp:cNvPr id="0" name=""/>
        <dsp:cNvSpPr/>
      </dsp:nvSpPr>
      <dsp:spPr>
        <a:xfrm>
          <a:off x="5274991" y="2548032"/>
          <a:ext cx="311632" cy="5000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5274991" y="2648046"/>
        <a:ext cx="218142" cy="300042"/>
      </dsp:txXfrm>
    </dsp:sp>
    <dsp:sp modelId="{52000044-29E3-419A-925A-517A9E51E2CA}">
      <dsp:nvSpPr>
        <dsp:cNvPr id="0" name=""/>
        <dsp:cNvSpPr/>
      </dsp:nvSpPr>
      <dsp:spPr>
        <a:xfrm>
          <a:off x="5733619" y="2062669"/>
          <a:ext cx="1470796" cy="1470796"/>
        </a:xfrm>
        <a:prstGeom prst="ellipse">
          <a:avLst/>
        </a:prstGeom>
        <a:solidFill>
          <a:srgbClr val="FFFF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Ученик 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5949012" y="2278062"/>
        <a:ext cx="1040010" cy="1040010"/>
      </dsp:txXfrm>
    </dsp:sp>
    <dsp:sp modelId="{B2B54C8A-C9B2-44AB-9661-E66FD82677DA}">
      <dsp:nvSpPr>
        <dsp:cNvPr id="0" name=""/>
        <dsp:cNvSpPr/>
      </dsp:nvSpPr>
      <dsp:spPr>
        <a:xfrm rot="5400000">
          <a:off x="4254419" y="3568603"/>
          <a:ext cx="311632" cy="5000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301164" y="3621872"/>
        <a:ext cx="218142" cy="300042"/>
      </dsp:txXfrm>
    </dsp:sp>
    <dsp:sp modelId="{529A785B-E97A-4E29-A2B3-0F8B69D06509}">
      <dsp:nvSpPr>
        <dsp:cNvPr id="0" name=""/>
        <dsp:cNvSpPr/>
      </dsp:nvSpPr>
      <dsp:spPr>
        <a:xfrm>
          <a:off x="3674837" y="4121451"/>
          <a:ext cx="1470796" cy="1470796"/>
        </a:xfrm>
        <a:prstGeom prst="ellipse">
          <a:avLst/>
        </a:prstGeom>
        <a:solidFill>
          <a:srgbClr val="76208E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Психолог 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3890230" y="4336844"/>
        <a:ext cx="1040010" cy="1040010"/>
      </dsp:txXfrm>
    </dsp:sp>
    <dsp:sp modelId="{26B38FFC-8B88-4F70-8A6E-B5008F029BAE}">
      <dsp:nvSpPr>
        <dsp:cNvPr id="0" name=""/>
        <dsp:cNvSpPr/>
      </dsp:nvSpPr>
      <dsp:spPr>
        <a:xfrm rot="10800000">
          <a:off x="3233848" y="2548032"/>
          <a:ext cx="311632" cy="5000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3327338" y="2648046"/>
        <a:ext cx="218142" cy="300042"/>
      </dsp:txXfrm>
    </dsp:sp>
    <dsp:sp modelId="{236C6B52-07BE-4CE5-B0F4-F7E51DC8E6A3}">
      <dsp:nvSpPr>
        <dsp:cNvPr id="0" name=""/>
        <dsp:cNvSpPr/>
      </dsp:nvSpPr>
      <dsp:spPr>
        <a:xfrm>
          <a:off x="1616055" y="2062669"/>
          <a:ext cx="1470796" cy="1470796"/>
        </a:xfrm>
        <a:prstGeom prst="ellipse">
          <a:avLst/>
        </a:prstGeom>
        <a:solidFill>
          <a:srgbClr val="92D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Родители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1831448" y="2278062"/>
        <a:ext cx="1040010" cy="1040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B062F-59A6-4E17-8542-529294F41AF2}">
      <dsp:nvSpPr>
        <dsp:cNvPr id="0" name=""/>
        <dsp:cNvSpPr/>
      </dsp:nvSpPr>
      <dsp:spPr>
        <a:xfrm>
          <a:off x="785678" y="870957"/>
          <a:ext cx="1774640" cy="1888224"/>
        </a:xfrm>
        <a:prstGeom prst="ellipse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Учитель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045568" y="1147481"/>
        <a:ext cx="1254860" cy="1335176"/>
      </dsp:txXfrm>
    </dsp:sp>
    <dsp:sp modelId="{55B9222C-78A6-4C88-AB38-359298AA70C5}">
      <dsp:nvSpPr>
        <dsp:cNvPr id="0" name=""/>
        <dsp:cNvSpPr/>
      </dsp:nvSpPr>
      <dsp:spPr>
        <a:xfrm rot="21596242">
          <a:off x="2560317" y="1774059"/>
          <a:ext cx="2257809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2257809" y="3880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632777" y="1756419"/>
        <a:ext cx="112890" cy="112890"/>
      </dsp:txXfrm>
    </dsp:sp>
    <dsp:sp modelId="{934E0DBF-BAEB-4360-8B4B-6030D0392A82}">
      <dsp:nvSpPr>
        <dsp:cNvPr id="0" name=""/>
        <dsp:cNvSpPr/>
      </dsp:nvSpPr>
      <dsp:spPr>
        <a:xfrm>
          <a:off x="4818126" y="726950"/>
          <a:ext cx="2027863" cy="2167143"/>
        </a:xfrm>
        <a:prstGeom prst="ellipse">
          <a:avLst/>
        </a:prstGeom>
        <a:solidFill>
          <a:srgbClr val="92D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Администрация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5115100" y="1044321"/>
        <a:ext cx="1433915" cy="15324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B062F-59A6-4E17-8542-529294F41AF2}">
      <dsp:nvSpPr>
        <dsp:cNvPr id="0" name=""/>
        <dsp:cNvSpPr/>
      </dsp:nvSpPr>
      <dsp:spPr>
        <a:xfrm>
          <a:off x="607760" y="993393"/>
          <a:ext cx="2099259" cy="1899413"/>
        </a:xfrm>
        <a:prstGeom prst="ellipse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tx1"/>
              </a:solidFill>
            </a:rPr>
            <a:t>Учитель</a:t>
          </a:r>
          <a:endParaRPr lang="ru-RU" sz="2900" b="1" kern="1200" dirty="0">
            <a:solidFill>
              <a:schemeClr val="tx1"/>
            </a:solidFill>
          </a:endParaRPr>
        </a:p>
      </dsp:txBody>
      <dsp:txXfrm>
        <a:off x="915189" y="1271556"/>
        <a:ext cx="1484401" cy="1343087"/>
      </dsp:txXfrm>
    </dsp:sp>
    <dsp:sp modelId="{FEEA0133-AB63-451D-8E7F-13CA77853C41}">
      <dsp:nvSpPr>
        <dsp:cNvPr id="0" name=""/>
        <dsp:cNvSpPr/>
      </dsp:nvSpPr>
      <dsp:spPr>
        <a:xfrm>
          <a:off x="2707019" y="1904294"/>
          <a:ext cx="2142835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2142835" y="3880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724867" y="1889529"/>
        <a:ext cx="107141" cy="107141"/>
      </dsp:txXfrm>
    </dsp:sp>
    <dsp:sp modelId="{8DBFA55A-817C-4354-83C6-A2A66686C67C}">
      <dsp:nvSpPr>
        <dsp:cNvPr id="0" name=""/>
        <dsp:cNvSpPr/>
      </dsp:nvSpPr>
      <dsp:spPr>
        <a:xfrm>
          <a:off x="4849855" y="854974"/>
          <a:ext cx="2086184" cy="217625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1"/>
              </a:solidFill>
            </a:rPr>
            <a:t>Родитель </a:t>
          </a:r>
          <a:endParaRPr lang="ru-RU" sz="2700" b="1" kern="1200" dirty="0">
            <a:solidFill>
              <a:schemeClr val="tx1"/>
            </a:solidFill>
          </a:endParaRPr>
        </a:p>
      </dsp:txBody>
      <dsp:txXfrm>
        <a:off x="5155370" y="1173679"/>
        <a:ext cx="1475154" cy="15388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B062F-59A6-4E17-8542-529294F41AF2}">
      <dsp:nvSpPr>
        <dsp:cNvPr id="0" name=""/>
        <dsp:cNvSpPr/>
      </dsp:nvSpPr>
      <dsp:spPr>
        <a:xfrm>
          <a:off x="569661" y="1014988"/>
          <a:ext cx="2215413" cy="2013616"/>
        </a:xfrm>
        <a:prstGeom prst="ellipse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tx1"/>
              </a:solidFill>
            </a:rPr>
            <a:t>Учитель </a:t>
          </a:r>
          <a:endParaRPr lang="ru-RU" sz="3000" b="1" kern="1200" dirty="0">
            <a:solidFill>
              <a:schemeClr val="tx1"/>
            </a:solidFill>
          </a:endParaRPr>
        </a:p>
      </dsp:txBody>
      <dsp:txXfrm>
        <a:off x="894101" y="1309875"/>
        <a:ext cx="1566533" cy="1423842"/>
      </dsp:txXfrm>
    </dsp:sp>
    <dsp:sp modelId="{F68363D1-5792-444E-BCD9-64B2AE7F2EF8}">
      <dsp:nvSpPr>
        <dsp:cNvPr id="0" name=""/>
        <dsp:cNvSpPr/>
      </dsp:nvSpPr>
      <dsp:spPr>
        <a:xfrm rot="21536378">
          <a:off x="2784664" y="1942911"/>
          <a:ext cx="2116241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2116241" y="3880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789879" y="1928811"/>
        <a:ext cx="105812" cy="105812"/>
      </dsp:txXfrm>
    </dsp:sp>
    <dsp:sp modelId="{2DE242DC-03BA-46B5-8BF8-3208E1BA7A6E}">
      <dsp:nvSpPr>
        <dsp:cNvPr id="0" name=""/>
        <dsp:cNvSpPr/>
      </dsp:nvSpPr>
      <dsp:spPr>
        <a:xfrm>
          <a:off x="4900508" y="1015007"/>
          <a:ext cx="2057365" cy="1856185"/>
        </a:xfrm>
        <a:prstGeom prst="ellipse">
          <a:avLst/>
        </a:prstGeom>
        <a:solidFill>
          <a:srgbClr val="FFC0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Ученик</a:t>
          </a:r>
          <a:r>
            <a:rPr lang="ru-RU" sz="3200" kern="1200" dirty="0" smtClean="0">
              <a:solidFill>
                <a:schemeClr val="tx1"/>
              </a:solidFill>
            </a:rPr>
            <a:t> 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5201802" y="1286839"/>
        <a:ext cx="1454777" cy="1312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991" y="-1"/>
            <a:ext cx="9169991" cy="6889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05064"/>
            <a:ext cx="7842448" cy="129614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+mn-lt"/>
              </a:rPr>
              <a:t>Андриевская И.А.,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 учитель начальных классов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 МАОУ лицей № 27</a:t>
            </a:r>
            <a:endParaRPr lang="ru-RU" sz="2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375131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200" b="1" dirty="0">
                <a:solidFill>
                  <a:srgbClr val="002060"/>
                </a:solidFill>
                <a:cs typeface="AngsanaUPC" panose="02020603050405020304" pitchFamily="18" charset="-34"/>
              </a:rPr>
              <a:t>Муниципальное  автономное    </a:t>
            </a:r>
            <a:r>
              <a:rPr lang="ru-RU" sz="2200" b="1" dirty="0" smtClean="0">
                <a:solidFill>
                  <a:srgbClr val="002060"/>
                </a:solidFill>
                <a:cs typeface="AngsanaUPC" panose="02020603050405020304" pitchFamily="18" charset="-34"/>
              </a:rPr>
              <a:t>общеобразовательное учреждение лицей </a:t>
            </a:r>
            <a:r>
              <a:rPr lang="ru-RU" sz="2200" b="1" dirty="0">
                <a:solidFill>
                  <a:srgbClr val="002060"/>
                </a:solidFill>
                <a:cs typeface="AngsanaUPC" panose="02020603050405020304" pitchFamily="18" charset="-34"/>
              </a:rPr>
              <a:t>№27 </a:t>
            </a:r>
            <a:endParaRPr lang="ru-RU" sz="2200" b="1" dirty="0" smtClean="0">
              <a:solidFill>
                <a:srgbClr val="002060"/>
              </a:solidFill>
              <a:cs typeface="AngsanaUPC" panose="02020603050405020304" pitchFamily="18" charset="-34"/>
            </a:endParaRPr>
          </a:p>
          <a:p>
            <a:pPr marL="0" lvl="0" indent="0" algn="ctr">
              <a:buNone/>
            </a:pPr>
            <a:endParaRPr lang="ru-RU" sz="35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buNone/>
            </a:pPr>
            <a:r>
              <a:rPr lang="ru-RU" sz="3500" b="1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Образовательное </a:t>
            </a:r>
            <a:r>
              <a:rPr lang="ru-RU" sz="3500" b="1" dirty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взаимодействие</a:t>
            </a:r>
          </a:p>
          <a:p>
            <a:pPr marL="0" lvl="0" indent="0" algn="ctr">
              <a:buNone/>
            </a:pPr>
            <a:r>
              <a:rPr lang="ru-RU" sz="3500" b="1" dirty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в 1 классе </a:t>
            </a:r>
          </a:p>
          <a:p>
            <a:pPr marL="0" lvl="0" indent="0" algn="ctr">
              <a:buNone/>
            </a:pPr>
            <a:r>
              <a:rPr lang="ru-RU" sz="3500" b="1" dirty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3500" b="1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период  </a:t>
            </a:r>
            <a:r>
              <a:rPr lang="ru-RU" sz="3500" b="1" dirty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дистанционного </a:t>
            </a:r>
            <a:r>
              <a:rPr lang="ru-RU" sz="3500" b="1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обучения</a:t>
            </a:r>
            <a:endParaRPr lang="ru-RU" sz="3500" b="1" dirty="0">
              <a:solidFill>
                <a:srgbClr val="C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buClr>
                <a:srgbClr val="AD0101"/>
              </a:buClr>
              <a:buNone/>
            </a:pPr>
            <a:endParaRPr lang="ru-RU" sz="35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828092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Прежде всего, целесообразно </a:t>
            </a:r>
            <a:r>
              <a:rPr lang="ru-RU" b="1" dirty="0" smtClean="0">
                <a:solidFill>
                  <a:srgbClr val="002060"/>
                </a:solidFill>
              </a:rPr>
              <a:t>использовать </a:t>
            </a:r>
            <a:r>
              <a:rPr lang="ru-RU" b="1" dirty="0">
                <a:solidFill>
                  <a:srgbClr val="002060"/>
                </a:solidFill>
              </a:rPr>
              <a:t>средства, </a:t>
            </a:r>
            <a:r>
              <a:rPr lang="ru-RU" b="1" dirty="0" smtClean="0">
                <a:solidFill>
                  <a:srgbClr val="002060"/>
                </a:solidFill>
              </a:rPr>
              <a:t>предоставляющие возможность </a:t>
            </a:r>
            <a:r>
              <a:rPr lang="ru-RU" b="1" dirty="0">
                <a:solidFill>
                  <a:srgbClr val="002060"/>
                </a:solidFill>
              </a:rPr>
              <a:t>онлайн-связи в </a:t>
            </a:r>
            <a:r>
              <a:rPr lang="ru-RU" b="1" dirty="0" smtClean="0">
                <a:solidFill>
                  <a:srgbClr val="002060"/>
                </a:solidFill>
              </a:rPr>
              <a:t>формате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видеоконференций (</a:t>
            </a:r>
            <a:r>
              <a:rPr lang="ru-RU" b="1" dirty="0" err="1">
                <a:solidFill>
                  <a:srgbClr val="002060"/>
                </a:solidFill>
              </a:rPr>
              <a:t>Skype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Zoom</a:t>
            </a:r>
            <a:r>
              <a:rPr lang="ru-RU" b="1" dirty="0">
                <a:solidFill>
                  <a:srgbClr val="002060"/>
                </a:solidFill>
              </a:rPr>
              <a:t>), которые,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во-первых</a:t>
            </a:r>
            <a:r>
              <a:rPr lang="ru-RU" b="1" dirty="0">
                <a:solidFill>
                  <a:srgbClr val="C00000"/>
                </a:solidFill>
              </a:rPr>
              <a:t>,</a:t>
            </a:r>
            <a:r>
              <a:rPr lang="ru-RU" dirty="0"/>
              <a:t> дают возможность коммуникации, приближенной к ситуации живого общения, и</a:t>
            </a:r>
            <a:r>
              <a:rPr lang="ru-RU" dirty="0" smtClean="0"/>
              <a:t>,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во-вторых</a:t>
            </a:r>
            <a:r>
              <a:rPr lang="ru-RU" dirty="0"/>
              <a:t>, позволяют наладить обратную связь с учениками, что является обязательным условием для поддержания мотивации и психологического комфорта обучающихся.</a:t>
            </a:r>
          </a:p>
        </p:txBody>
      </p:sp>
      <p:pic>
        <p:nvPicPr>
          <p:cNvPr id="3074" name="Picture 2" descr="https://skachatskype.ru/images/kto-lu4e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17" y="4698141"/>
            <a:ext cx="3011083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tduo.ru/wp-content/uploads/2020/04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70" y="4761148"/>
            <a:ext cx="294432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9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73" y="16935"/>
            <a:ext cx="6936891" cy="47082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Лучшее, что существует из технических средств наглядного обучения, помогающих эффективному взаимодействию учителя с классом – </a:t>
            </a:r>
            <a:r>
              <a:rPr lang="ru-RU" b="1" dirty="0">
                <a:solidFill>
                  <a:srgbClr val="002060"/>
                </a:solidFill>
              </a:rPr>
              <a:t>это интерактивные доски.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Преимущества:</a:t>
            </a:r>
          </a:p>
          <a:p>
            <a:r>
              <a:rPr lang="ru-RU" dirty="0" smtClean="0"/>
              <a:t>Интерактивная </a:t>
            </a:r>
            <a:r>
              <a:rPr lang="ru-RU" dirty="0"/>
              <a:t>доска позволяет воспроизводить информацию в формате, видимом всеми учащимися</a:t>
            </a: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61656"/>
            <a:ext cx="309634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30" y="908720"/>
            <a:ext cx="8408934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9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сканирование0008.jpg" id="7170" name="Рисунок 7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22"/>
          <a:stretch/>
        </p:blipFill>
        <p:spPr bwMode="auto">
          <a:xfrm>
            <a:off x="395536" y="404664"/>
            <a:ext cx="828092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43906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123103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Графические возможности интерактивной доски при работе с геометрическим материалом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846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7543800" cy="4687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Документ-камера</a:t>
            </a:r>
            <a:r>
              <a:rPr lang="ru-RU" dirty="0">
                <a:solidFill>
                  <a:srgbClr val="002060"/>
                </a:solidFill>
              </a:rPr>
              <a:t> существенно расширяет возможности компьютерных технологий в создании средств </a:t>
            </a:r>
            <a:r>
              <a:rPr lang="ru-RU" dirty="0" smtClean="0">
                <a:solidFill>
                  <a:srgbClr val="002060"/>
                </a:solidFill>
              </a:rPr>
              <a:t>наглядности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dirty="0"/>
              <a:t> У педагога появляется возможность более наглядно показать ребятам </a:t>
            </a:r>
            <a:r>
              <a:rPr lang="ru-RU" dirty="0" smtClean="0"/>
              <a:t>обратить </a:t>
            </a:r>
            <a:r>
              <a:rPr lang="ru-RU" dirty="0"/>
              <a:t>внимание учеников на особо важные моменты </a:t>
            </a:r>
            <a:r>
              <a:rPr lang="ru-RU" dirty="0" smtClean="0"/>
              <a:t>изучаемого.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76857"/>
            <a:ext cx="2577633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0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-12590" y="-18587"/>
            <a:ext cx="9169179" cy="68951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/>
          <a:srcRect b="25"/>
          <a:stretch/>
        </p:blipFill>
        <p:spPr>
          <a:xfrm>
            <a:off x="136445" y="685800"/>
            <a:ext cx="8814180" cy="439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655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92" y="1052736"/>
            <a:ext cx="8432415" cy="456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65874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76672"/>
            <a:ext cx="6394227" cy="3234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-47"/>
          <a:stretch/>
        </p:blipFill>
        <p:spPr>
          <a:xfrm>
            <a:off x="4133850" y="2348880"/>
            <a:ext cx="4542606" cy="431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87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352" y="1052736"/>
            <a:ext cx="799288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 smtClean="0"/>
              <a:t>-За счёт использования </a:t>
            </a:r>
            <a:r>
              <a:rPr lang="en-US" sz="2400" dirty="0" smtClean="0"/>
              <a:t>Zoom </a:t>
            </a:r>
            <a:r>
              <a:rPr lang="ru-RU" sz="2400" dirty="0"/>
              <a:t>о</a:t>
            </a:r>
            <a:r>
              <a:rPr lang="ru-RU" sz="2400" dirty="0" smtClean="0"/>
              <a:t>рганизован контакт</a:t>
            </a:r>
            <a:r>
              <a:rPr lang="ru-RU" sz="2400" dirty="0"/>
              <a:t> </a:t>
            </a:r>
            <a:r>
              <a:rPr lang="ru-RU" sz="2400" dirty="0" smtClean="0"/>
              <a:t>с детьми;</a:t>
            </a:r>
            <a:endParaRPr lang="ru-RU" sz="2400" dirty="0"/>
          </a:p>
          <a:p>
            <a:r>
              <a:rPr lang="ru-RU" sz="2400" dirty="0" smtClean="0"/>
              <a:t>-</a:t>
            </a:r>
            <a:r>
              <a:rPr lang="ru-RU" sz="2400" dirty="0"/>
              <a:t>Ежедневное обучение в режиме видеоконференции по </a:t>
            </a:r>
            <a:r>
              <a:rPr lang="ru-RU" sz="2400" dirty="0" smtClean="0"/>
              <a:t>расписанию, что позволяет детям соблюдать режим дня, а учителю контролировать нагрузку;</a:t>
            </a:r>
          </a:p>
          <a:p>
            <a:r>
              <a:rPr lang="en-US" sz="2400" dirty="0" smtClean="0"/>
              <a:t>-</a:t>
            </a:r>
            <a:r>
              <a:rPr lang="ru-RU" sz="2400" dirty="0" smtClean="0"/>
              <a:t>97% учащихся</a:t>
            </a:r>
            <a:r>
              <a:rPr lang="ru-RU" sz="2400" dirty="0"/>
              <a:t> </a:t>
            </a:r>
            <a:r>
              <a:rPr lang="ru-RU" sz="2400" dirty="0" smtClean="0"/>
              <a:t>занимаются на уроках на платформе </a:t>
            </a:r>
            <a:r>
              <a:rPr lang="en-US" sz="2400" dirty="0" smtClean="0"/>
              <a:t>Zoom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r>
              <a:rPr lang="en-US" sz="2400" dirty="0" smtClean="0"/>
              <a:t>-</a:t>
            </a:r>
            <a:r>
              <a:rPr lang="ru-RU" sz="2400" dirty="0" smtClean="0"/>
              <a:t>Дети знакомы с правилами работы</a:t>
            </a:r>
            <a:r>
              <a:rPr lang="en-US" sz="2400" dirty="0" smtClean="0"/>
              <a:t> </a:t>
            </a:r>
            <a:r>
              <a:rPr lang="ru-RU" sz="2400" dirty="0" smtClean="0"/>
              <a:t>на данной платформе;</a:t>
            </a:r>
          </a:p>
          <a:p>
            <a:r>
              <a:rPr lang="ru-RU" sz="2400" dirty="0" smtClean="0"/>
              <a:t>-</a:t>
            </a:r>
            <a:r>
              <a:rPr lang="ru-RU" sz="2400" dirty="0"/>
              <a:t>При </a:t>
            </a:r>
            <a:r>
              <a:rPr lang="ru-RU" sz="2400" dirty="0" smtClean="0"/>
              <a:t>ведении урока </a:t>
            </a:r>
            <a:r>
              <a:rPr lang="ru-RU" sz="2400" dirty="0"/>
              <a:t>в </a:t>
            </a:r>
            <a:r>
              <a:rPr lang="ru-RU" sz="2400" dirty="0" smtClean="0"/>
              <a:t>ZOOM есть возможность проработки алгоритмов действий при решении учебных задач</a:t>
            </a:r>
            <a:r>
              <a:rPr lang="ru-RU" sz="2400" dirty="0"/>
              <a:t>, </a:t>
            </a:r>
            <a:r>
              <a:rPr lang="ru-RU" sz="2400" dirty="0" smtClean="0"/>
              <a:t>постепенной </a:t>
            </a:r>
            <a:r>
              <a:rPr lang="ru-RU" sz="2400" dirty="0"/>
              <a:t>наработки </a:t>
            </a:r>
            <a:r>
              <a:rPr lang="ru-RU" sz="2400" dirty="0" smtClean="0"/>
              <a:t>навыка-при постоянном комментировании</a:t>
            </a:r>
            <a:r>
              <a:rPr lang="ru-RU" sz="2400" dirty="0"/>
              <a:t> </a:t>
            </a:r>
            <a:r>
              <a:rPr lang="ru-RU" sz="2400" dirty="0" smtClean="0"/>
              <a:t>учителем;</a:t>
            </a:r>
          </a:p>
          <a:p>
            <a:r>
              <a:rPr lang="ru-RU" sz="2400" dirty="0" smtClean="0"/>
              <a:t>-</a:t>
            </a:r>
            <a:r>
              <a:rPr lang="ru-RU" sz="2400" dirty="0"/>
              <a:t>Дети </a:t>
            </a:r>
            <a:r>
              <a:rPr lang="ru-RU" sz="2400" dirty="0" smtClean="0"/>
              <a:t>увереннее работают с техникой, научились самостоятельно настраивать для работы свои гаджеты</a:t>
            </a:r>
            <a:r>
              <a:rPr lang="ru-RU" sz="2400" dirty="0"/>
              <a:t>, </a:t>
            </a:r>
            <a:r>
              <a:rPr lang="ru-RU" sz="2400" dirty="0" smtClean="0"/>
              <a:t>быстро происходит подключение</a:t>
            </a:r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17519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991" y="-1"/>
            <a:ext cx="9169991" cy="6889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05064"/>
            <a:ext cx="7842448" cy="1296144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latin typeface="+mn-lt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383985"/>
              </p:ext>
            </p:extLst>
          </p:nvPr>
        </p:nvGraphicFramePr>
        <p:xfrm>
          <a:off x="0" y="0"/>
          <a:ext cx="8820472" cy="5596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30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b="1" dirty="0" smtClean="0">
                <a:latin typeface="+mn-lt"/>
              </a:rPr>
              <a:t>- Создание условий для проведения уроков в дистанционном режиме</a:t>
            </a:r>
            <a:br>
              <a:rPr lang="ru-RU" sz="3000" b="1" dirty="0" smtClean="0">
                <a:latin typeface="+mn-lt"/>
              </a:rPr>
            </a:br>
            <a:r>
              <a:rPr lang="ru-RU" sz="3000" b="1" dirty="0" smtClean="0">
                <a:latin typeface="+mn-lt"/>
              </a:rPr>
              <a:t>-Учёба на </a:t>
            </a:r>
            <a:r>
              <a:rPr lang="ru-RU" sz="3000" b="1" dirty="0" err="1" smtClean="0">
                <a:latin typeface="+mn-lt"/>
              </a:rPr>
              <a:t>вебинарах</a:t>
            </a:r>
            <a:r>
              <a:rPr lang="ru-RU" sz="3000" b="1" dirty="0" smtClean="0">
                <a:latin typeface="+mn-lt"/>
              </a:rPr>
              <a:t> по ДО</a:t>
            </a:r>
            <a:br>
              <a:rPr lang="ru-RU" sz="3000" b="1" dirty="0" smtClean="0">
                <a:latin typeface="+mn-lt"/>
              </a:rPr>
            </a:br>
            <a:r>
              <a:rPr lang="ru-RU" sz="3000" b="1" dirty="0" smtClean="0">
                <a:latin typeface="+mn-lt"/>
              </a:rPr>
              <a:t>-Консультации по работе в </a:t>
            </a:r>
            <a:r>
              <a:rPr lang="en-US" sz="3000" b="1" dirty="0" smtClean="0">
                <a:latin typeface="+mn-lt"/>
              </a:rPr>
              <a:t>Zoom</a:t>
            </a:r>
            <a:endParaRPr lang="ru-RU" sz="3000" b="1" dirty="0">
              <a:latin typeface="+mn-lt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9760054"/>
              </p:ext>
            </p:extLst>
          </p:nvPr>
        </p:nvGraphicFramePr>
        <p:xfrm>
          <a:off x="762000" y="685800"/>
          <a:ext cx="7543800" cy="331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53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- </a:t>
            </a:r>
            <a:r>
              <a:rPr lang="ru-RU" sz="3000" b="1" dirty="0" smtClean="0">
                <a:latin typeface="+mn-lt"/>
              </a:rPr>
              <a:t>Решение технических вопросов</a:t>
            </a:r>
            <a:br>
              <a:rPr lang="ru-RU" sz="3000" b="1" dirty="0" smtClean="0">
                <a:latin typeface="+mn-lt"/>
              </a:rPr>
            </a:br>
            <a:r>
              <a:rPr lang="ru-RU" sz="3000" b="1" dirty="0" smtClean="0">
                <a:latin typeface="+mn-lt"/>
              </a:rPr>
              <a:t>- Зоны ответственности</a:t>
            </a:r>
            <a:br>
              <a:rPr lang="ru-RU" sz="3000" b="1" dirty="0" smtClean="0">
                <a:latin typeface="+mn-lt"/>
              </a:rPr>
            </a:br>
            <a:r>
              <a:rPr lang="ru-RU" sz="3000" b="1" dirty="0" smtClean="0">
                <a:latin typeface="+mn-lt"/>
              </a:rPr>
              <a:t>- Обратная связь</a:t>
            </a:r>
            <a:br>
              <a:rPr lang="ru-RU" sz="3000" b="1" dirty="0" smtClean="0">
                <a:latin typeface="+mn-lt"/>
              </a:rPr>
            </a:br>
            <a:r>
              <a:rPr lang="ru-RU" sz="3000" b="1" dirty="0" smtClean="0">
                <a:latin typeface="+mn-lt"/>
              </a:rPr>
              <a:t>- Правила общения и переписки</a:t>
            </a:r>
            <a:endParaRPr lang="ru-RU" sz="3000" b="1" dirty="0">
              <a:latin typeface="+mn-lt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2591149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99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6781800" cy="864096"/>
          </a:xfrm>
        </p:spPr>
        <p:txBody>
          <a:bodyPr>
            <a:no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typeface="+mn-lt"/>
              </a:rPr>
              <a:t>Кто помогает ребёнку на </a:t>
            </a:r>
            <a:r>
              <a:rPr b="1" dirty="0" err="1" lang="ru-RU" smtClean="0" sz="3200">
                <a:solidFill>
                  <a:srgbClr val="002060"/>
                </a:solidFill>
                <a:latin typeface="+mn-lt"/>
              </a:rPr>
              <a:t>дистанте</a:t>
            </a:r>
            <a:r>
              <a:rPr b="1" dirty="0" lang="ru-RU" sz="3200">
                <a:solidFill>
                  <a:srgbClr val="002060"/>
                </a:solidFill>
                <a:latin typeface="+mn-lt"/>
              </a:rPr>
              <a:t>?</a:t>
            </a: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/>
          <a:stretch/>
        </p:blipFill>
        <p:spPr bwMode="auto">
          <a:xfrm>
            <a:off x="0" y="1844824"/>
            <a:ext cx="3087351" cy="433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879764"/>
              </p:ext>
            </p:extLst>
          </p:nvPr>
        </p:nvGraphicFramePr>
        <p:xfrm>
          <a:off x="3260111" y="2001543"/>
          <a:ext cx="5877138" cy="2808313"/>
        </p:xfrm>
        <a:graphic>
          <a:graphicData uri="http://schemas.openxmlformats.org/drawingml/2006/table">
            <a:tbl>
              <a:tblPr bandRow="1" firstRow="1">
                <a:tableStyleId>{5C22544A-7EE6-4342-B048-85BDC9FD1C3A}</a:tableStyleId>
              </a:tblPr>
              <a:tblGrid>
                <a:gridCol w="4535918"/>
                <a:gridCol w="1341220"/>
              </a:tblGrid>
              <a:tr h="1025644">
                <a:tc>
                  <a:txBody>
                    <a:bodyPr/>
                    <a:lstStyle/>
                    <a:p>
                      <a:r>
                        <a:rPr b="1" dirty="0" lang="ru-RU" smtClean="0">
                          <a:solidFill>
                            <a:schemeClr val="tx1"/>
                          </a:solidFill>
                        </a:rPr>
                        <a:t>Родители находятся рядом, помогают подключаться</a:t>
                      </a:r>
                      <a:endParaRPr b="1" dirty="0"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2400">
                          <a:solidFill>
                            <a:schemeClr val="tx1"/>
                          </a:solidFill>
                        </a:rPr>
                        <a:t>56%</a:t>
                      </a:r>
                      <a:endParaRPr b="1" dirty="0" lang="ru-RU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594223">
                <a:tc>
                  <a:txBody>
                    <a:bodyPr/>
                    <a:lstStyle/>
                    <a:p>
                      <a:r>
                        <a:rPr b="1" dirty="0" lang="ru-RU" smtClean="0">
                          <a:solidFill>
                            <a:schemeClr val="tx1"/>
                          </a:solidFill>
                        </a:rPr>
                        <a:t>Бабушка или дедушка</a:t>
                      </a:r>
                      <a:endParaRPr b="1" dirty="0"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2400">
                          <a:solidFill>
                            <a:schemeClr val="tx1"/>
                          </a:solidFill>
                        </a:rPr>
                        <a:t>11%</a:t>
                      </a:r>
                      <a:endParaRPr b="1" dirty="0" lang="ru-RU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4223">
                <a:tc>
                  <a:txBody>
                    <a:bodyPr/>
                    <a:lstStyle/>
                    <a:p>
                      <a:r>
                        <a:rPr b="1" dirty="0" lang="ru-RU" smtClean="0">
                          <a:solidFill>
                            <a:schemeClr val="tx1"/>
                          </a:solidFill>
                        </a:rPr>
                        <a:t>Старшие брат или сестра</a:t>
                      </a:r>
                      <a:endParaRPr b="1" dirty="0"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2400">
                          <a:solidFill>
                            <a:schemeClr val="tx1"/>
                          </a:solidFill>
                        </a:rPr>
                        <a:t>13%</a:t>
                      </a:r>
                      <a:endParaRPr b="1" dirty="0" lang="ru-RU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4223">
                <a:tc>
                  <a:txBody>
                    <a:bodyPr/>
                    <a:lstStyle/>
                    <a:p>
                      <a:r>
                        <a:rPr b="1" dirty="0" lang="ru-RU" smtClean="0">
                          <a:solidFill>
                            <a:schemeClr val="tx1"/>
                          </a:solidFill>
                        </a:rPr>
                        <a:t>Справляется самостоятельно</a:t>
                      </a:r>
                      <a:endParaRPr b="1" dirty="0"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2400">
                          <a:solidFill>
                            <a:schemeClr val="tx1"/>
                          </a:solidFill>
                        </a:rPr>
                        <a:t>20%</a:t>
                      </a:r>
                      <a:endParaRPr b="1" dirty="0" lang="ru-RU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70581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6781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>
                <a:solidFill>
                  <a:srgbClr val="0070C0"/>
                </a:solidFill>
                <a:latin typeface="+mn-lt"/>
              </a:rPr>
              <a:t>Рекомендации психолога родителям</a:t>
            </a:r>
            <a:endParaRPr lang="ru-RU" sz="35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326512"/>
            <a:ext cx="2362597" cy="51093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2269"/>
          <a:stretch/>
        </p:blipFill>
        <p:spPr>
          <a:xfrm>
            <a:off x="3275856" y="1352959"/>
            <a:ext cx="2376264" cy="500001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1282063"/>
            <a:ext cx="2331485" cy="511256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9298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 smtClean="0"/>
              <a:t>- </a:t>
            </a:r>
            <a:r>
              <a:rPr lang="ru-RU" sz="3000" b="1" dirty="0" smtClean="0">
                <a:latin typeface="+mn-lt"/>
              </a:rPr>
              <a:t>Организация учебного процесса с применением информационных технологий</a:t>
            </a:r>
            <a:br>
              <a:rPr lang="ru-RU" sz="3000" b="1" dirty="0" smtClean="0">
                <a:latin typeface="+mn-lt"/>
              </a:rPr>
            </a:br>
            <a:endParaRPr lang="ru-RU" sz="3000" b="1" dirty="0">
              <a:latin typeface="+mn-lt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889081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5319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590" y="-15539"/>
            <a:ext cx="9169179" cy="68890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8741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i="1" dirty="0">
                <a:solidFill>
                  <a:srgbClr val="C00000"/>
                </a:solidFill>
              </a:rPr>
              <a:t>Дистанционное обучение </a:t>
            </a:r>
            <a:r>
              <a:rPr lang="ru-RU" b="1" i="1" dirty="0" smtClean="0">
                <a:solidFill>
                  <a:srgbClr val="C00000"/>
                </a:solidFill>
              </a:rPr>
              <a:t>– 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новая </a:t>
            </a:r>
            <a:r>
              <a:rPr lang="ru-RU" b="1" i="1" dirty="0">
                <a:solidFill>
                  <a:srgbClr val="C00000"/>
                </a:solidFill>
              </a:rPr>
              <a:t>организация образовательного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процесса</a:t>
            </a:r>
            <a:r>
              <a:rPr lang="ru-RU" b="1" i="1" dirty="0">
                <a:solidFill>
                  <a:srgbClr val="C00000"/>
                </a:solidFill>
              </a:rPr>
              <a:t>, базирующаяся на принципе самостоятельного обучения </a:t>
            </a:r>
            <a:r>
              <a:rPr lang="ru-RU" b="1" i="1" dirty="0" smtClean="0">
                <a:solidFill>
                  <a:srgbClr val="C00000"/>
                </a:solidFill>
              </a:rPr>
              <a:t>учащегося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Проблема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недостаточная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сформированность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навыков самостоятельной деятельности </a:t>
            </a:r>
            <a:r>
              <a:rPr lang="ru-RU" b="1" dirty="0" smtClean="0">
                <a:solidFill>
                  <a:srgbClr val="002060"/>
                </a:solidFill>
              </a:rPr>
              <a:t>у учащихся 1 классов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30" name="Picture 6" descr="http://simdou8.crimea-school.ru/sites/default/files/images/prezentaciya_microsoft_powerpoint_2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259017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63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2090"/>
            <a:ext cx="9144000" cy="69665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80581"/>
            <a:ext cx="6542112" cy="32472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Основная роль, выполняемая телекоммуникационными технологиями в дистанционном обучении - обеспечение учебного диалога. Обучение без обратной связи, без постоянного диалога между учителем и обучаемым невозможно.</a:t>
            </a:r>
            <a:endParaRPr lang="ru-RU" dirty="0"/>
          </a:p>
        </p:txBody>
      </p:sp>
      <p:pic>
        <p:nvPicPr>
          <p:cNvPr id="2050" name="Picture 2" descr="https://avatars.mds.yandex.net/get-zen_doc/44645/pub_5c07efd803a3d000aca212bd_5c093d6e79557300aa9643e4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68" y="3212976"/>
            <a:ext cx="612068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7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342</TotalTime>
  <Words>325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NewsPrint</vt:lpstr>
      <vt:lpstr>Андриевская И.А.,  учитель начальных классов  МАОУ лицей № 27</vt:lpstr>
      <vt:lpstr>Презентация PowerPoint</vt:lpstr>
      <vt:lpstr>- Создание условий для проведения уроков в дистанционном режиме -Учёба на вебинарах по ДО -Консультации по работе в Zoom</vt:lpstr>
      <vt:lpstr>- Решение технических вопросов - Зоны ответственности - Обратная связь - Правила общения и переписки</vt:lpstr>
      <vt:lpstr>Кто помогает ребёнку на дистанте?</vt:lpstr>
      <vt:lpstr>Рекомендации психолога родителям</vt:lpstr>
      <vt:lpstr>- Организация учебного процесса с применением информационных технологий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38</cp:revision>
  <dcterms:created xsi:type="dcterms:W3CDTF">2020-11-10T12:58:06Z</dcterms:created>
  <dcterms:modified xsi:type="dcterms:W3CDTF">2020-11-11T14:22:22Z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1391365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