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77" r:id="rId12"/>
    <p:sldId id="266" r:id="rId13"/>
    <p:sldId id="267" r:id="rId14"/>
    <p:sldId id="269" r:id="rId15"/>
    <p:sldId id="278" r:id="rId16"/>
    <p:sldId id="271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813" autoAdjust="0"/>
  </p:normalViewPr>
  <p:slideViewPr>
    <p:cSldViewPr>
      <p:cViewPr varScale="1">
        <p:scale>
          <a:sx n="104" d="100"/>
          <a:sy n="104" d="100"/>
        </p:scale>
        <p:origin x="2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3"/>
            <a:ext cx="7786742" cy="4429155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  <a:latin typeface="Book Antiqua" pitchFamily="18" charset="0"/>
              </a:rPr>
              <a:t>Хохломская роспись</a:t>
            </a:r>
            <a:endParaRPr lang="ru-RU" sz="6600" b="1" i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500570"/>
            <a:ext cx="1547794" cy="28575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5122" name="Picture 2" descr="http://www.winwalls.ru/pic/201306/1920x1080/winwalls.ru-535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44293"/>
            <a:ext cx="8572560" cy="3626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-der.ru/uploadedFiles/images/katalog/xod/rospis/ros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79" y="428605"/>
            <a:ext cx="6072231" cy="6060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Сказка о Хохломе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Говорят, будто давным-давно поселился в лесу за Волгой весёлый мужичок- умелец. Избу поставил, стол да лавку сладил, посуду деревянную вырезал. Варил себе пшённую кашу и птицам пшена не забывал насыпать. Прилетела как –то к его порогу птица-жар. Он ее угостил. Жар –птица задела золотым крылом чашку с кашей, и чашка стала золотой с чудесным узором.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900igr.net/datas/izo/Rospis-khokhloma/0004-004-Rospis-khokhlo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858149" cy="5893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rosti.ru/patterns/00/00/6b/3a75b22e7a/img2745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714380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hotopechat.dspdetal.ru/originals/ornamenti/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314661" cy="6162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masterclassy.ru/uploads/posts/2012-03/1331120625_766595.jpg"/>
          <p:cNvPicPr>
            <a:picLocks noChangeAspect="1" noChangeArrowheads="1"/>
          </p:cNvPicPr>
          <p:nvPr/>
        </p:nvPicPr>
        <p:blipFill>
          <a:blip r:embed="rId2"/>
          <a:srcRect l="4269" t="11652" r="5077" b="12075"/>
          <a:stretch>
            <a:fillRect/>
          </a:stretch>
        </p:blipFill>
        <p:spPr bwMode="auto">
          <a:xfrm>
            <a:off x="1000100" y="857232"/>
            <a:ext cx="7585035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s-media-cache-ak0.pinimg.com/736x/5f/ce/1a/5fce1afe0a5f574ca0d767e0f3ffd875.jpg"/>
          <p:cNvPicPr>
            <a:picLocks noChangeAspect="1" noChangeArrowheads="1"/>
          </p:cNvPicPr>
          <p:nvPr/>
        </p:nvPicPr>
        <p:blipFill>
          <a:blip r:embed="rId2"/>
          <a:srcRect l="1296" t="3656" b="3361"/>
          <a:stretch>
            <a:fillRect/>
          </a:stretch>
        </p:blipFill>
        <p:spPr bwMode="auto">
          <a:xfrm rot="5400000">
            <a:off x="1745469" y="469054"/>
            <a:ext cx="5438748" cy="5929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moscowalk.ru/images/2015/museum/Russian_Toy/Museum_of_Toys_9.jpg"/>
          <p:cNvPicPr>
            <a:picLocks noChangeAspect="1" noChangeArrowheads="1"/>
          </p:cNvPicPr>
          <p:nvPr/>
        </p:nvPicPr>
        <p:blipFill>
          <a:blip r:embed="rId2"/>
          <a:srcRect r="1691" b="4938"/>
          <a:stretch>
            <a:fillRect/>
          </a:stretch>
        </p:blipFill>
        <p:spPr bwMode="auto">
          <a:xfrm>
            <a:off x="857224" y="571480"/>
            <a:ext cx="7643866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dirty="0" smtClean="0">
                <a:solidFill>
                  <a:srgbClr val="C00000"/>
                </a:solidFill>
                <a:latin typeface="Book Antiqua" pitchFamily="18" charset="0"/>
              </a:rPr>
              <a:t>П.Синявский</a:t>
            </a:r>
            <a:endParaRPr lang="ru-RU" i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Calibri" pitchFamily="34" charset="0"/>
              </a:rPr>
              <a:t>Хохломская роспись, алых ягод роспись,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Calibri" pitchFamily="34" charset="0"/>
              </a:rPr>
              <a:t>Отголоски лета в зелени травы!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Calibri" pitchFamily="34" charset="0"/>
              </a:rPr>
              <a:t>Рощи, перелески, шелковые всплески,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Calibri" pitchFamily="34" charset="0"/>
              </a:rPr>
              <a:t>Солнечно-медовой золотой листвы!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Calibri" pitchFamily="34" charset="0"/>
              </a:rPr>
              <a:t>Роспись Хохломская словно колдовская,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Calibri" pitchFamily="34" charset="0"/>
              </a:rPr>
              <a:t>В сказочную песню просится сама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Calibri" pitchFamily="34" charset="0"/>
              </a:rPr>
              <a:t>И нигде на свете нет таких соцветий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Calibri" pitchFamily="34" charset="0"/>
              </a:rPr>
              <a:t>Всех чудесней наша Хохлома.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lvl="3">
              <a:buNone/>
            </a:pPr>
            <a:endParaRPr lang="ru-RU" dirty="0" smtClean="0"/>
          </a:p>
          <a:p>
            <a:r>
              <a:rPr lang="ru-RU" dirty="0" smtClean="0"/>
              <a:t>Для хохломского промысла характерна оригинальная техника </a:t>
            </a:r>
            <a:r>
              <a:rPr lang="ru-RU" b="1" i="1" dirty="0" smtClean="0"/>
              <a:t>окраски дерева в золотистый цвет </a:t>
            </a:r>
            <a:r>
              <a:rPr lang="ru-RU" dirty="0" smtClean="0"/>
              <a:t>без применения золота. </a:t>
            </a:r>
          </a:p>
          <a:p>
            <a:r>
              <a:rPr lang="ru-RU" dirty="0" smtClean="0"/>
              <a:t> Промысел родился в середине 17 века.</a:t>
            </a:r>
          </a:p>
          <a:p>
            <a:r>
              <a:rPr lang="ru-RU" b="1" dirty="0" smtClean="0"/>
              <a:t>Узоры</a:t>
            </a:r>
            <a:r>
              <a:rPr lang="ru-RU" dirty="0" smtClean="0"/>
              <a:t> хохломская роспись заключают в себе </a:t>
            </a:r>
            <a:r>
              <a:rPr lang="ru-RU" b="1" i="1" dirty="0" smtClean="0"/>
              <a:t>три основных цвета</a:t>
            </a:r>
            <a:r>
              <a:rPr lang="ru-RU" b="1" dirty="0" smtClean="0"/>
              <a:t>: </a:t>
            </a:r>
            <a:r>
              <a:rPr lang="ru-RU" b="1" dirty="0" smtClean="0">
                <a:solidFill>
                  <a:srgbClr val="C00000"/>
                </a:solidFill>
              </a:rPr>
              <a:t>красный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chemeClr val="tx1"/>
                </a:solidFill>
              </a:rPr>
              <a:t>черный</a:t>
            </a:r>
            <a:r>
              <a:rPr lang="ru-RU" b="1" dirty="0" smtClean="0"/>
              <a:t> и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золотой</a:t>
            </a:r>
            <a:r>
              <a:rPr lang="ru-RU" dirty="0" smtClean="0"/>
              <a:t>, </a:t>
            </a:r>
            <a:r>
              <a:rPr lang="ru-RU" i="1" dirty="0" smtClean="0"/>
              <a:t>вспомогательными цветами</a:t>
            </a:r>
            <a:r>
              <a:rPr lang="ru-RU" dirty="0" smtClean="0"/>
              <a:t>, употребляющимися в небольших количествах, являются </a:t>
            </a:r>
            <a:r>
              <a:rPr lang="ru-RU" b="1" i="1" dirty="0" smtClean="0">
                <a:solidFill>
                  <a:srgbClr val="00B050"/>
                </a:solidFill>
              </a:rPr>
              <a:t>зеленый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</a:t>
            </a:r>
            <a:r>
              <a:rPr lang="ru-RU" b="1" i="1" dirty="0" smtClean="0">
                <a:solidFill>
                  <a:srgbClr val="00B050"/>
                </a:solidFill>
              </a:rPr>
              <a:t> </a:t>
            </a:r>
            <a:r>
              <a:rPr lang="ru-RU" b="1" i="1" dirty="0" smtClean="0">
                <a:solidFill>
                  <a:srgbClr val="FFC000"/>
                </a:solidFill>
              </a:rPr>
              <a:t>желтый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285720" y="607199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Book Antiqua" pitchFamily="18" charset="0"/>
              </a:rPr>
              <a:t>Существуют два основных вида хохломской росписи:</a:t>
            </a:r>
          </a:p>
        </p:txBody>
      </p:sp>
      <p:pic>
        <p:nvPicPr>
          <p:cNvPr id="2050" name="Picture 2" descr="http://img-fotki.yandex.ru/get/4428/126030467.81/0_5d7db_86255c4e_XL.jpg"/>
          <p:cNvPicPr>
            <a:picLocks noChangeAspect="1" noChangeArrowheads="1"/>
          </p:cNvPicPr>
          <p:nvPr/>
        </p:nvPicPr>
        <p:blipFill>
          <a:blip r:embed="rId2"/>
          <a:srcRect l="4545" t="14634" r="4545" b="7317"/>
          <a:stretch>
            <a:fillRect/>
          </a:stretch>
        </p:blipFill>
        <p:spPr bwMode="auto">
          <a:xfrm>
            <a:off x="1071538" y="4000504"/>
            <a:ext cx="7143800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-der.ru/uploadedFiles/images/katalog/xod/rospis/ros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642918"/>
            <a:ext cx="4095752" cy="53054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357158" y="733980"/>
            <a:ext cx="34290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/>
              <a:t>1."верховая"</a:t>
            </a:r>
            <a:r>
              <a:rPr lang="ru-RU" sz="4000" b="1" i="1" dirty="0" smtClean="0"/>
              <a:t> </a:t>
            </a:r>
            <a:r>
              <a:rPr lang="ru-RU" sz="4000" b="1" dirty="0" smtClean="0"/>
              <a:t>-</a:t>
            </a:r>
            <a:r>
              <a:rPr lang="ru-RU" sz="4000" i="1" dirty="0" smtClean="0"/>
              <a:t>красным и черным цветом на золотистом фоне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4857752" y="5741012"/>
            <a:ext cx="37862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Солонка с «верховой росписью»</a:t>
            </a:r>
            <a:endParaRPr lang="ru-RU" sz="20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-der.ru/uploadedFiles/images/katalog/xod/rospis/ros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406" y="237686"/>
            <a:ext cx="8099122" cy="54058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5643577"/>
            <a:ext cx="66437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Набор посуды с «верховой» травной росписью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-der.ru/uploadedFiles/images/katalog/xod/rospis/ros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857232"/>
            <a:ext cx="3810000" cy="39528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H="1" flipV="1">
            <a:off x="4857752" y="5405121"/>
            <a:ext cx="36433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Чаша с «фоновой » росписью</a:t>
            </a:r>
            <a:endParaRPr lang="ru-RU" sz="20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642918"/>
            <a:ext cx="38576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/>
              <a:t>2."под фон" -</a:t>
            </a:r>
            <a:r>
              <a:rPr lang="ru-RU" sz="4000" i="1" dirty="0" smtClean="0"/>
              <a:t>золотистый рисунок на черном или красном фоне.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-der.ru/uploadedFiles/images/katalog/xod/rospis/ros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7332" y="285728"/>
            <a:ext cx="5703712" cy="53759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43372" y="57150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Роспись по «фону» под «листок» и «ягодку»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-der.ru/uploadedFiles/images/katalog/xod/rospis/ros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25911"/>
            <a:ext cx="5929354" cy="5914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123</TotalTime>
  <Words>201</Words>
  <Application>Microsoft Office PowerPoint</Application>
  <PresentationFormat>Экран (4:3)</PresentationFormat>
  <Paragraphs>25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Book Antiqua</vt:lpstr>
      <vt:lpstr>Calibri</vt:lpstr>
      <vt:lpstr>Franklin Gothic Book</vt:lpstr>
      <vt:lpstr>Franklin Gothic Medium</vt:lpstr>
      <vt:lpstr>Wingdings 2</vt:lpstr>
      <vt:lpstr>Трек</vt:lpstr>
      <vt:lpstr>Хохломская роспись</vt:lpstr>
      <vt:lpstr>П.Синявский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Сказка о Хохломе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Хохломская роспись</dc:title>
  <cp:lastModifiedBy>new4</cp:lastModifiedBy>
  <cp:revision>15</cp:revision>
  <dcterms:modified xsi:type="dcterms:W3CDTF">2021-11-20T15:33:19Z</dcterms:modified>
</cp:coreProperties>
</file>