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70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ulicheva_1993@mail.ru" userId="b2eb1aaf92bcfdfb" providerId="LiveId" clId="{07ACB00A-7108-4A3E-9AEA-C659B7744054}"/>
    <pc:docChg chg="delSld modSld">
      <pc:chgData name="akulicheva_1993@mail.ru" userId="b2eb1aaf92bcfdfb" providerId="LiveId" clId="{07ACB00A-7108-4A3E-9AEA-C659B7744054}" dt="2021-11-20T13:56:32.810" v="16" actId="1076"/>
      <pc:docMkLst>
        <pc:docMk/>
      </pc:docMkLst>
      <pc:sldChg chg="modSp mod">
        <pc:chgData name="akulicheva_1993@mail.ru" userId="b2eb1aaf92bcfdfb" providerId="LiveId" clId="{07ACB00A-7108-4A3E-9AEA-C659B7744054}" dt="2021-11-20T13:56:32.810" v="16" actId="1076"/>
        <pc:sldMkLst>
          <pc:docMk/>
          <pc:sldMk cId="2524305994" sldId="257"/>
        </pc:sldMkLst>
        <pc:picChg chg="mod">
          <ac:chgData name="akulicheva_1993@mail.ru" userId="b2eb1aaf92bcfdfb" providerId="LiveId" clId="{07ACB00A-7108-4A3E-9AEA-C659B7744054}" dt="2021-11-20T13:56:27.698" v="14" actId="14100"/>
          <ac:picMkLst>
            <pc:docMk/>
            <pc:sldMk cId="2524305994" sldId="257"/>
            <ac:picMk id="12" creationId="{253065A6-A911-43D2-AE99-D583414818D4}"/>
          </ac:picMkLst>
        </pc:picChg>
        <pc:picChg chg="mod">
          <ac:chgData name="akulicheva_1993@mail.ru" userId="b2eb1aaf92bcfdfb" providerId="LiveId" clId="{07ACB00A-7108-4A3E-9AEA-C659B7744054}" dt="2021-11-20T13:56:32.810" v="16" actId="1076"/>
          <ac:picMkLst>
            <pc:docMk/>
            <pc:sldMk cId="2524305994" sldId="257"/>
            <ac:picMk id="1026" creationId="{117AACE3-A4D5-49EC-AAEF-9F0ED09E953D}"/>
          </ac:picMkLst>
        </pc:picChg>
      </pc:sldChg>
      <pc:sldChg chg="del">
        <pc:chgData name="akulicheva_1993@mail.ru" userId="b2eb1aaf92bcfdfb" providerId="LiveId" clId="{07ACB00A-7108-4A3E-9AEA-C659B7744054}" dt="2021-11-20T13:55:37.147" v="10" actId="2696"/>
        <pc:sldMkLst>
          <pc:docMk/>
          <pc:sldMk cId="544604424" sldId="262"/>
        </pc:sldMkLst>
      </pc:sldChg>
      <pc:sldChg chg="del">
        <pc:chgData name="akulicheva_1993@mail.ru" userId="b2eb1aaf92bcfdfb" providerId="LiveId" clId="{07ACB00A-7108-4A3E-9AEA-C659B7744054}" dt="2021-11-20T13:55:40.154" v="11" actId="2696"/>
        <pc:sldMkLst>
          <pc:docMk/>
          <pc:sldMk cId="3442814955" sldId="263"/>
        </pc:sldMkLst>
      </pc:sldChg>
      <pc:sldChg chg="del">
        <pc:chgData name="akulicheva_1993@mail.ru" userId="b2eb1aaf92bcfdfb" providerId="LiveId" clId="{07ACB00A-7108-4A3E-9AEA-C659B7744054}" dt="2021-11-20T13:55:45.769" v="12" actId="2696"/>
        <pc:sldMkLst>
          <pc:docMk/>
          <pc:sldMk cId="2180739050" sldId="264"/>
        </pc:sldMkLst>
      </pc:sldChg>
      <pc:sldChg chg="del">
        <pc:chgData name="akulicheva_1993@mail.ru" userId="b2eb1aaf92bcfdfb" providerId="LiveId" clId="{07ACB00A-7108-4A3E-9AEA-C659B7744054}" dt="2021-11-20T13:55:49.275" v="13" actId="2696"/>
        <pc:sldMkLst>
          <pc:docMk/>
          <pc:sldMk cId="659827130" sldId="265"/>
        </pc:sldMkLst>
      </pc:sldChg>
      <pc:sldChg chg="modAnim">
        <pc:chgData name="akulicheva_1993@mail.ru" userId="b2eb1aaf92bcfdfb" providerId="LiveId" clId="{07ACB00A-7108-4A3E-9AEA-C659B7744054}" dt="2021-11-20T13:55:06.676" v="9"/>
        <pc:sldMkLst>
          <pc:docMk/>
          <pc:sldMk cId="415199169" sldId="266"/>
        </pc:sldMkLst>
      </pc:sldChg>
      <pc:sldChg chg="del">
        <pc:chgData name="akulicheva_1993@mail.ru" userId="b2eb1aaf92bcfdfb" providerId="LiveId" clId="{07ACB00A-7108-4A3E-9AEA-C659B7744054}" dt="2021-11-20T13:54:02.025" v="0" actId="2696"/>
        <pc:sldMkLst>
          <pc:docMk/>
          <pc:sldMk cId="112865080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BE625-FD2F-4985-8B6C-08F346A0E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C18A53-0D0A-471F-AE47-E5E541897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917DFC-500F-4AA7-9ECF-AE4E4D219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5E6336-2631-45F6-A5CC-D89226A2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84A389-E07E-4643-ACCF-4E80874E0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2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7B5AD4-ABA8-47CA-8029-23D1B93E0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547854-6169-4E5D-9C5C-0C9AA062A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DB0446-FBB2-4E11-AE75-88F8A2F1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0D59D8-79F2-4C13-B917-5E62C7DB9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45C3FD-B9E0-4A6E-B645-48CBD8A5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8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D7FE57-2290-404F-B646-1F9FD8FBC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D40A939-1E78-47D2-9B3E-DC158EE4E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42F399-960D-4FE0-B715-45BBE5C9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975879-B570-430C-8851-41C641787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3AEEC1-4B1D-4532-A6A1-6C65ED1F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83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D1CA3-E527-410D-8B8D-FB5A082F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76905A-738D-4FBC-9DDF-4012834E9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92DD3E-34BE-4C07-B44B-65F40A489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7247B3-A4B0-4953-ACF6-AB9B179AC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E5015-FF67-4496-8C3A-7BEB248BA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16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3B561-D87A-4F1E-BD69-8BC4596E1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AB8D23-A6CA-4944-B08E-B1EF38884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97ADC8-4E7A-4E92-B710-D5150CC30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122CF9-8F78-4F32-81A4-5D1A028A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FF4990-AD27-450D-BAEA-A9765A95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9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705EE-F271-42DE-8CD0-BEDE51A13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ABC1D9-A930-4565-8343-B68202B3C0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E7E006-8AC8-484E-A14E-950205A36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6E3525-2A65-434A-B452-BF66BCAA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6F68B6-28D4-4C7A-B2F8-4C7A12086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C3949A-F75D-491F-89EB-CE4F56A25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6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0E7A2-8A10-4948-B1BD-65A9B2876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BFC4DA-02D5-41DF-91D8-D003B915A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04F298-1D61-466C-995F-6D4A5D0C7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6ED503-5DDF-45FE-91F9-F6651B160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ED1C4DC-00CE-49B2-A5D7-F9E5008A28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91B68D5-EB62-412A-9731-40DF724B2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E7E4E7-3EAC-4CD5-B9E5-1D344CAE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8E19218-D8E1-4584-B475-AE6E7C01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0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10C69-F66E-4519-AECC-985BFDBF3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A77590-5500-415F-B10C-7531B882A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67837-3C8E-46A3-B175-03704A3C6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0C5F710-8479-4CD1-A78D-FAD35E335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4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D27164-1FDE-42D7-8C25-3B78F463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BC0C9F-5805-4777-A016-F21B40296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8E3E9D-C82C-433F-85AB-10BB695A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9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C6D4C-7CE8-48A3-97D1-69F2D4076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74CD1D-EB94-45AD-B5BC-33B926BD1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E46431-60E1-4833-B9D9-55B27151A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957C94-631A-44D5-9909-42759955F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C782D1-AFEF-4985-A84C-961A24A1D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959F4B-A97A-4F1D-AD53-E2ABEEF10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5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B5461-7905-4BAF-89E0-DA4E5AC21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A09C4B0-89C4-4AAA-8E1E-7F439D0C3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34F1DF-FE0F-4BB5-B73D-90E809DAB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9B8AEC-2A79-4873-91CF-85BD99F0A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16A173-2BAD-4957-933C-41893F83B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8E3BB8-548F-4710-9A97-51F600C0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6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3D64B-433B-425A-9BA3-80DE46BD0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230EE0-C546-45D0-9FAD-86446EEEA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4A313C-5403-4C8F-A17D-B49A80605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E0CE6-E67E-40A9-B1A6-7AB959C8ED4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772D70-0EFF-4C8F-86D5-70DE91B8D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C7ABA1-6892-40D3-85DC-0F8112CB4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58C9-B783-49D3-AF17-1FF7A7B53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4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D1C9E185-24C9-428A-BC5C-753935009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820"/>
            <a:ext cx="12263964" cy="674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D53A08-C8EA-4709-BC78-0A69D7A85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8599" y="2748216"/>
            <a:ext cx="8362764" cy="14509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Множественное число существительных </a:t>
            </a:r>
          </a:p>
        </p:txBody>
      </p:sp>
    </p:spTree>
    <p:extLst>
      <p:ext uri="{BB962C8B-B14F-4D97-AF65-F5344CB8AC3E}">
        <p14:creationId xmlns:p14="http://schemas.microsoft.com/office/powerpoint/2010/main" val="1214516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357" y="-8881"/>
            <a:ext cx="8138860" cy="2450238"/>
          </a:xfrm>
        </p:spPr>
        <p:txBody>
          <a:bodyPr>
            <a:noAutofit/>
          </a:bodyPr>
          <a:lstStyle/>
          <a:p>
            <a:r>
              <a:rPr lang="en-US" sz="8000" dirty="0"/>
              <a:t>Cats</a:t>
            </a:r>
            <a:r>
              <a:rPr lang="en-US" sz="8000" dirty="0">
                <a:solidFill>
                  <a:srgbClr val="FF0000"/>
                </a:solidFill>
              </a:rPr>
              <a:t> are</a:t>
            </a:r>
            <a:r>
              <a:rPr lang="en-US" sz="8000" dirty="0"/>
              <a:t> …..</a:t>
            </a:r>
            <a:endParaRPr lang="ru-RU" sz="8000" dirty="0"/>
          </a:p>
          <a:p>
            <a:r>
              <a:rPr lang="en-US" sz="8000" i="1" dirty="0"/>
              <a:t>They</a:t>
            </a:r>
            <a:r>
              <a:rPr lang="en-US" sz="8000" dirty="0"/>
              <a:t>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…...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7BC53687-2057-4B61-9432-4CA1B355B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819" y="2441357"/>
            <a:ext cx="7012407" cy="409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407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357" y="-8881"/>
            <a:ext cx="8138860" cy="2450238"/>
          </a:xfrm>
        </p:spPr>
        <p:txBody>
          <a:bodyPr>
            <a:noAutofit/>
          </a:bodyPr>
          <a:lstStyle/>
          <a:p>
            <a:r>
              <a:rPr lang="en-US" sz="8000" dirty="0"/>
              <a:t>Dogs</a:t>
            </a:r>
            <a:r>
              <a:rPr lang="en-US" sz="8000" dirty="0">
                <a:solidFill>
                  <a:srgbClr val="FF0000"/>
                </a:solidFill>
              </a:rPr>
              <a:t> are</a:t>
            </a:r>
            <a:r>
              <a:rPr lang="en-US" sz="8000" dirty="0"/>
              <a:t> …..</a:t>
            </a:r>
            <a:endParaRPr lang="ru-RU" sz="8000" dirty="0"/>
          </a:p>
          <a:p>
            <a:r>
              <a:rPr lang="en-US" sz="8000" i="1" dirty="0"/>
              <a:t>They</a:t>
            </a:r>
            <a:r>
              <a:rPr lang="en-US" sz="8000" dirty="0"/>
              <a:t>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…...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C49B6C34-3B18-4BF3-82BD-4C86EA1B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003" y="2291548"/>
            <a:ext cx="7912963" cy="445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01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357" y="-8881"/>
            <a:ext cx="8138860" cy="2450238"/>
          </a:xfrm>
        </p:spPr>
        <p:txBody>
          <a:bodyPr>
            <a:noAutofit/>
          </a:bodyPr>
          <a:lstStyle/>
          <a:p>
            <a:r>
              <a:rPr lang="en-US" sz="8000" dirty="0"/>
              <a:t>Monkeys</a:t>
            </a:r>
            <a:r>
              <a:rPr lang="en-US" sz="8000" dirty="0">
                <a:solidFill>
                  <a:srgbClr val="FF0000"/>
                </a:solidFill>
              </a:rPr>
              <a:t> are</a:t>
            </a:r>
            <a:r>
              <a:rPr lang="en-US" sz="8000" dirty="0"/>
              <a:t> …..</a:t>
            </a:r>
            <a:endParaRPr lang="ru-RU" sz="8000" dirty="0"/>
          </a:p>
          <a:p>
            <a:r>
              <a:rPr lang="en-US" sz="8000" i="1" dirty="0"/>
              <a:t>They</a:t>
            </a:r>
            <a:r>
              <a:rPr lang="en-US" sz="8000" dirty="0"/>
              <a:t>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…...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C7FA82FF-16CD-4188-9041-C588E0233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296139"/>
            <a:ext cx="5344358" cy="53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589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869412"/>
            <a:ext cx="5157787" cy="823912"/>
          </a:xfrm>
        </p:spPr>
        <p:txBody>
          <a:bodyPr>
            <a:noAutofit/>
          </a:bodyPr>
          <a:lstStyle/>
          <a:p>
            <a:r>
              <a:rPr lang="en-US" sz="8800" dirty="0"/>
              <a:t>a cat</a:t>
            </a:r>
            <a:endParaRPr lang="ru-RU" sz="8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2CA21AD-C078-41E5-A03B-184AF7CE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74871" y="668337"/>
            <a:ext cx="5183188" cy="823912"/>
          </a:xfrm>
        </p:spPr>
        <p:txBody>
          <a:bodyPr>
            <a:noAutofit/>
          </a:bodyPr>
          <a:lstStyle/>
          <a:p>
            <a:r>
              <a:rPr lang="en-US" sz="8000" dirty="0"/>
              <a:t>cats</a:t>
            </a:r>
            <a:endParaRPr lang="ru-RU" sz="8000" dirty="0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253065A6-A911-43D2-AE99-D583414818D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00" y="3116062"/>
            <a:ext cx="2917358" cy="266522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Объект 14">
            <a:extLst>
              <a:ext uri="{FF2B5EF4-FFF2-40B4-BE49-F238E27FC236}">
                <a16:creationId xmlns:a16="http://schemas.microsoft.com/office/drawing/2014/main" id="{0D9C587B-960D-4F07-B1E2-6004F5AE8B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7AACE3-A4D5-49EC-AAEF-9F0ED09E953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628" y="1997858"/>
            <a:ext cx="5936760" cy="445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30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869412"/>
            <a:ext cx="5157787" cy="823912"/>
          </a:xfrm>
        </p:spPr>
        <p:txBody>
          <a:bodyPr>
            <a:noAutofit/>
          </a:bodyPr>
          <a:lstStyle/>
          <a:p>
            <a:r>
              <a:rPr lang="en-US" sz="8800" dirty="0"/>
              <a:t>a dog</a:t>
            </a:r>
            <a:endParaRPr lang="ru-RU" sz="8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2CA21AD-C078-41E5-A03B-184AF7CE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83748" y="754918"/>
            <a:ext cx="5183188" cy="823912"/>
          </a:xfrm>
        </p:spPr>
        <p:txBody>
          <a:bodyPr>
            <a:noAutofit/>
          </a:bodyPr>
          <a:lstStyle/>
          <a:p>
            <a:r>
              <a:rPr lang="en-US" sz="8000" dirty="0"/>
              <a:t>dogs</a:t>
            </a:r>
            <a:endParaRPr lang="ru-RU" sz="8000" dirty="0"/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id="{0D9C587B-960D-4F07-B1E2-6004F5AE8B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0CE3D6-00F8-41E7-8B80-EF21E6C241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1C45225-8D26-4AAF-857E-D56DC126B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0113" y="1693324"/>
            <a:ext cx="3401715" cy="475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18EA86F4-4F04-47AE-88D4-500A5E1A0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093" y="1792387"/>
            <a:ext cx="4001521" cy="428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65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869412"/>
            <a:ext cx="5157787" cy="823912"/>
          </a:xfrm>
        </p:spPr>
        <p:txBody>
          <a:bodyPr>
            <a:noAutofit/>
          </a:bodyPr>
          <a:lstStyle/>
          <a:p>
            <a:r>
              <a:rPr lang="en-US" sz="8800" dirty="0"/>
              <a:t>a pig</a:t>
            </a:r>
            <a:endParaRPr lang="ru-RU" sz="8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2CA21AD-C078-41E5-A03B-184AF7CE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83748" y="754918"/>
            <a:ext cx="5183188" cy="823912"/>
          </a:xfrm>
        </p:spPr>
        <p:txBody>
          <a:bodyPr>
            <a:noAutofit/>
          </a:bodyPr>
          <a:lstStyle/>
          <a:p>
            <a:r>
              <a:rPr lang="en-US" sz="8000" dirty="0"/>
              <a:t>pigs</a:t>
            </a:r>
            <a:endParaRPr lang="ru-RU" sz="8000" dirty="0"/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id="{0D9C587B-960D-4F07-B1E2-6004F5AE8B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0CE3D6-00F8-41E7-8B80-EF21E6C241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5663A8D-F890-44D5-A399-DA4A0C7A6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04" y="1792387"/>
            <a:ext cx="4498944" cy="449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8A33D7CC-2D99-4F54-A564-55AB8F2D3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6805" y="1693324"/>
            <a:ext cx="4753977" cy="499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10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869412"/>
            <a:ext cx="5157787" cy="823912"/>
          </a:xfrm>
        </p:spPr>
        <p:txBody>
          <a:bodyPr>
            <a:noAutofit/>
          </a:bodyPr>
          <a:lstStyle/>
          <a:p>
            <a:r>
              <a:rPr lang="en-US" sz="8800" dirty="0"/>
              <a:t>a</a:t>
            </a:r>
            <a:r>
              <a:rPr lang="ru-RU" sz="8800" dirty="0"/>
              <a:t> </a:t>
            </a:r>
            <a:r>
              <a:rPr lang="en-US" sz="8800" dirty="0"/>
              <a:t>horse</a:t>
            </a:r>
            <a:endParaRPr lang="ru-RU" sz="8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2CA21AD-C078-41E5-A03B-184AF7CE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83748" y="754918"/>
            <a:ext cx="5183188" cy="823912"/>
          </a:xfrm>
        </p:spPr>
        <p:txBody>
          <a:bodyPr>
            <a:noAutofit/>
          </a:bodyPr>
          <a:lstStyle/>
          <a:p>
            <a:r>
              <a:rPr lang="en-US" sz="8000" dirty="0"/>
              <a:t>horses</a:t>
            </a:r>
            <a:endParaRPr lang="ru-RU" sz="8000" dirty="0"/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id="{0D9C587B-960D-4F07-B1E2-6004F5AE8B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0CE3D6-00F8-41E7-8B80-EF21E6C241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856116-5B9D-46CA-9388-B144CAD75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" y="1693324"/>
            <a:ext cx="4718482" cy="471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A8D539D3-2EB7-4168-B524-1016DA241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5075" y="2505075"/>
            <a:ext cx="6997437" cy="36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32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8EA5D89B-7A4F-4948-B8A4-25E709F5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" y="1003177"/>
            <a:ext cx="3855257" cy="578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869412"/>
            <a:ext cx="5157787" cy="823912"/>
          </a:xfrm>
        </p:spPr>
        <p:txBody>
          <a:bodyPr>
            <a:noAutofit/>
          </a:bodyPr>
          <a:lstStyle/>
          <a:p>
            <a:r>
              <a:rPr lang="en-US" sz="8800" dirty="0"/>
              <a:t>a</a:t>
            </a:r>
            <a:r>
              <a:rPr lang="ru-RU" sz="8800" dirty="0"/>
              <a:t> </a:t>
            </a:r>
            <a:r>
              <a:rPr lang="en-US" sz="8800" dirty="0"/>
              <a:t>fox</a:t>
            </a:r>
            <a:endParaRPr lang="ru-RU" sz="88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2CA21AD-C078-41E5-A03B-184AF7CE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83748" y="754918"/>
            <a:ext cx="5183188" cy="823912"/>
          </a:xfrm>
        </p:spPr>
        <p:txBody>
          <a:bodyPr>
            <a:noAutofit/>
          </a:bodyPr>
          <a:lstStyle/>
          <a:p>
            <a:r>
              <a:rPr lang="en-US" sz="8000" dirty="0"/>
              <a:t>foxes</a:t>
            </a:r>
            <a:endParaRPr lang="ru-RU" sz="8000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650738CB-27FA-4C63-8783-929B0F435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4498" y="1801709"/>
            <a:ext cx="4185821" cy="418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762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>
            <a:extLst>
              <a:ext uri="{FF2B5EF4-FFF2-40B4-BE49-F238E27FC236}">
                <a16:creationId xmlns:a16="http://schemas.microsoft.com/office/drawing/2014/main" id="{801FFBC8-1F60-4796-8DA6-E87799998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06" y="0"/>
            <a:ext cx="5072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27195E-F58B-4F54-B7EF-DB69DB8CD0D2}"/>
              </a:ext>
            </a:extLst>
          </p:cNvPr>
          <p:cNvSpPr txBox="1"/>
          <p:nvPr/>
        </p:nvSpPr>
        <p:spPr>
          <a:xfrm>
            <a:off x="6096000" y="363984"/>
            <a:ext cx="2808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rabbit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77C373-FDE8-4740-9A16-275BA9FD8826}"/>
              </a:ext>
            </a:extLst>
          </p:cNvPr>
          <p:cNvSpPr txBox="1"/>
          <p:nvPr/>
        </p:nvSpPr>
        <p:spPr>
          <a:xfrm>
            <a:off x="6107836" y="1691195"/>
            <a:ext cx="2050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duck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210080-21DD-4ED2-B609-952E7C05DBA6}"/>
              </a:ext>
            </a:extLst>
          </p:cNvPr>
          <p:cNvSpPr txBox="1"/>
          <p:nvPr/>
        </p:nvSpPr>
        <p:spPr>
          <a:xfrm>
            <a:off x="6205490" y="2929524"/>
            <a:ext cx="1855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dog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3780D3-3621-46D0-84FE-A405FC18EA21}"/>
              </a:ext>
            </a:extLst>
          </p:cNvPr>
          <p:cNvSpPr txBox="1"/>
          <p:nvPr/>
        </p:nvSpPr>
        <p:spPr>
          <a:xfrm>
            <a:off x="5986511" y="3969279"/>
            <a:ext cx="2823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donkey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4C68D-05B9-43E8-8767-47FC2F9445A8}"/>
              </a:ext>
            </a:extLst>
          </p:cNvPr>
          <p:cNvSpPr txBox="1"/>
          <p:nvPr/>
        </p:nvSpPr>
        <p:spPr>
          <a:xfrm>
            <a:off x="5882528" y="5166805"/>
            <a:ext cx="2734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monkey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679F29-3BEE-4C93-88FD-D410146D6C0F}"/>
              </a:ext>
            </a:extLst>
          </p:cNvPr>
          <p:cNvSpPr txBox="1"/>
          <p:nvPr/>
        </p:nvSpPr>
        <p:spPr>
          <a:xfrm>
            <a:off x="9334869" y="580396"/>
            <a:ext cx="2689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goat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A89F33-9A66-4803-9815-90AB7142F599}"/>
              </a:ext>
            </a:extLst>
          </p:cNvPr>
          <p:cNvSpPr txBox="1"/>
          <p:nvPr/>
        </p:nvSpPr>
        <p:spPr>
          <a:xfrm>
            <a:off x="8904303" y="1987957"/>
            <a:ext cx="2991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hamster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34CA58-A121-4A13-89AC-85834F883D58}"/>
              </a:ext>
            </a:extLst>
          </p:cNvPr>
          <p:cNvSpPr txBox="1"/>
          <p:nvPr/>
        </p:nvSpPr>
        <p:spPr>
          <a:xfrm>
            <a:off x="9106344" y="3277574"/>
            <a:ext cx="2476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snake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DBF39B-1E6B-4B54-A96B-793886B70B62}"/>
              </a:ext>
            </a:extLst>
          </p:cNvPr>
          <p:cNvSpPr txBox="1"/>
          <p:nvPr/>
        </p:nvSpPr>
        <p:spPr>
          <a:xfrm>
            <a:off x="9334869" y="4430944"/>
            <a:ext cx="1890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bird</a:t>
            </a:r>
            <a:r>
              <a:rPr lang="en-US" sz="5400" dirty="0">
                <a:solidFill>
                  <a:srgbClr val="FF0000"/>
                </a:solidFill>
              </a:rPr>
              <a:t>s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C53149-ADEB-4A56-B5A1-B1A18073F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66" y="4644789"/>
            <a:ext cx="1713077" cy="221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9012" y="79896"/>
            <a:ext cx="8138860" cy="2450238"/>
          </a:xfrm>
        </p:spPr>
        <p:txBody>
          <a:bodyPr>
            <a:noAutofit/>
          </a:bodyPr>
          <a:lstStyle/>
          <a:p>
            <a:r>
              <a:rPr lang="en-US" sz="8000" dirty="0"/>
              <a:t>Bears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brown.</a:t>
            </a:r>
            <a:endParaRPr lang="ru-RU" sz="8000" dirty="0"/>
          </a:p>
          <a:p>
            <a:r>
              <a:rPr lang="en-US" sz="8000" i="1" dirty="0"/>
              <a:t>They</a:t>
            </a:r>
            <a:r>
              <a:rPr lang="en-US" sz="8000" dirty="0"/>
              <a:t>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nice.</a:t>
            </a:r>
          </a:p>
        </p:txBody>
      </p:sp>
      <p:pic>
        <p:nvPicPr>
          <p:cNvPr id="11270" name="Picture 6">
            <a:extLst>
              <a:ext uri="{FF2B5EF4-FFF2-40B4-BE49-F238E27FC236}">
                <a16:creationId xmlns:a16="http://schemas.microsoft.com/office/drawing/2014/main" id="{38EFF3AF-CFC3-4E4D-9AAA-02A483921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7767" y="2405848"/>
            <a:ext cx="7409732" cy="417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647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31906009-487F-4E07-82B6-948C8F50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357" y="-8881"/>
            <a:ext cx="8138860" cy="2450238"/>
          </a:xfrm>
        </p:spPr>
        <p:txBody>
          <a:bodyPr>
            <a:noAutofit/>
          </a:bodyPr>
          <a:lstStyle/>
          <a:p>
            <a:r>
              <a:rPr lang="en-US" sz="8000" dirty="0"/>
              <a:t>Foxes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red.</a:t>
            </a:r>
            <a:endParaRPr lang="ru-RU" sz="8000" dirty="0"/>
          </a:p>
          <a:p>
            <a:r>
              <a:rPr lang="en-US" sz="8000" i="1" dirty="0"/>
              <a:t>They</a:t>
            </a:r>
            <a:r>
              <a:rPr lang="en-US" sz="8000" dirty="0"/>
              <a:t> </a:t>
            </a:r>
            <a:r>
              <a:rPr lang="en-US" sz="8000" dirty="0">
                <a:solidFill>
                  <a:srgbClr val="FF0000"/>
                </a:solidFill>
              </a:rPr>
              <a:t>are</a:t>
            </a:r>
            <a:r>
              <a:rPr lang="en-US" sz="8000" dirty="0"/>
              <a:t> cute.</a:t>
            </a: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06F5C427-489F-4FA8-84EF-A32223558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526" y="2347513"/>
            <a:ext cx="7342829" cy="438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2854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61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Множественное число существительных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Множественное число существительных</dc:title>
  <dc:creator>akulicheva_1993@mail.ru</dc:creator>
  <cp:lastModifiedBy>akulicheva_1993@mail.ru</cp:lastModifiedBy>
  <cp:revision>2</cp:revision>
  <dcterms:created xsi:type="dcterms:W3CDTF">2021-11-08T17:56:22Z</dcterms:created>
  <dcterms:modified xsi:type="dcterms:W3CDTF">2021-11-20T13:57:57Z</dcterms:modified>
</cp:coreProperties>
</file>