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2639-0EAA-41B4-AB49-2651335845D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507079C-F069-476B-8BCA-9BC2311E90F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2639-0EAA-41B4-AB49-2651335845D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7079C-F069-476B-8BCA-9BC2311E90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2639-0EAA-41B4-AB49-2651335845D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7079C-F069-476B-8BCA-9BC2311E90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2639-0EAA-41B4-AB49-2651335845D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7079C-F069-476B-8BCA-9BC2311E90F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2639-0EAA-41B4-AB49-2651335845D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507079C-F069-476B-8BCA-9BC2311E90F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2639-0EAA-41B4-AB49-2651335845D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7079C-F069-476B-8BCA-9BC2311E90F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2639-0EAA-41B4-AB49-2651335845D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7079C-F069-476B-8BCA-9BC2311E90F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2639-0EAA-41B4-AB49-2651335845D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7079C-F069-476B-8BCA-9BC2311E90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2639-0EAA-41B4-AB49-2651335845D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7079C-F069-476B-8BCA-9BC2311E90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2639-0EAA-41B4-AB49-2651335845D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7079C-F069-476B-8BCA-9BC2311E90F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2639-0EAA-41B4-AB49-2651335845D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507079C-F069-476B-8BCA-9BC2311E90F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6E22639-0EAA-41B4-AB49-2651335845DF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507079C-F069-476B-8BCA-9BC2311E90F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Подготовка к итоговому сочинению 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7"/>
            <a:ext cx="7772400" cy="1600671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"Цивилизация и технологии – спасение, вызов или трагедия?" 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rtsdot.com/ADC/Photos-ImgScreen.nsf/O/P-AC6PBE/$FILE/Art-technology_and_the_future_4_.Jpg">
            <a:extLst>
              <a:ext uri="{FF2B5EF4-FFF2-40B4-BE49-F238E27FC236}">
                <a16:creationId xmlns:a16="http://schemas.microsoft.com/office/drawing/2014/main" id="{432BF37F-6064-4935-9A1B-861875C46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23" y="2212851"/>
            <a:ext cx="4471236" cy="3197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utonomus.ru/wp-content/uploads/2020/05/7tekkotoryepriblizhayutnashebudushchee.jpg">
            <a:extLst>
              <a:ext uri="{FF2B5EF4-FFF2-40B4-BE49-F238E27FC236}">
                <a16:creationId xmlns:a16="http://schemas.microsoft.com/office/drawing/2014/main" id="{558E4F59-7AE9-4340-9D6B-95962A538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743" y="3048471"/>
            <a:ext cx="4395753" cy="3747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428604"/>
            <a:ext cx="8686800" cy="6429396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1. Цивилизация и культура (материальная и духовная). Взаимосвязь, взаимозаменяемость терминов.</a:t>
            </a:r>
          </a:p>
          <a:p>
            <a:endParaRPr lang="ru-RU" dirty="0"/>
          </a:p>
          <a:p>
            <a:r>
              <a:rPr lang="ru-RU" dirty="0"/>
              <a:t>2. Цивилизация и гражданское общество (гражданственность).</a:t>
            </a:r>
          </a:p>
          <a:p>
            <a:endParaRPr lang="ru-RU" dirty="0"/>
          </a:p>
          <a:p>
            <a:r>
              <a:rPr lang="ru-RU" dirty="0"/>
              <a:t>3. Технологии и мораль. Плюсы и минусы технологических новшеств.</a:t>
            </a:r>
          </a:p>
          <a:p>
            <a:endParaRPr lang="ru-RU" dirty="0"/>
          </a:p>
          <a:p>
            <a:r>
              <a:rPr lang="ru-RU" dirty="0"/>
              <a:t>4. Цивилизация и природа.</a:t>
            </a:r>
          </a:p>
          <a:p>
            <a:endParaRPr lang="ru-RU" dirty="0"/>
          </a:p>
          <a:p>
            <a:r>
              <a:rPr lang="ru-RU" dirty="0"/>
              <a:t>5. Глобальные проблемы человечества (экологический кризис, социальное неравенство, демографический кризис, войны и др.). Роль технологий в решении глобальных проблем. 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6. Цивилизация и история. Уроки прошлого, прогноз будущего. Роль литературы в освещении проблем современного общества (антиутопии, фантастические произведения и др.)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Короткие произведения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Р. </a:t>
            </a:r>
            <a:r>
              <a:rPr lang="ru-RU" dirty="0" err="1"/>
              <a:t>Брэдбери</a:t>
            </a:r>
            <a:r>
              <a:rPr lang="ru-RU" dirty="0"/>
              <a:t> "И грянул гром"</a:t>
            </a:r>
          </a:p>
          <a:p>
            <a:r>
              <a:rPr lang="ru-RU" dirty="0"/>
              <a:t>Р. </a:t>
            </a:r>
            <a:r>
              <a:rPr lang="ru-RU" dirty="0" err="1"/>
              <a:t>Брэдбери</a:t>
            </a:r>
            <a:r>
              <a:rPr lang="ru-RU" dirty="0"/>
              <a:t> "Все лето в один день"</a:t>
            </a:r>
          </a:p>
          <a:p>
            <a:r>
              <a:rPr lang="ru-RU" dirty="0"/>
              <a:t>Р. </a:t>
            </a:r>
            <a:r>
              <a:rPr lang="ru-RU" dirty="0" err="1"/>
              <a:t>Брэдбери</a:t>
            </a:r>
            <a:r>
              <a:rPr lang="ru-RU" dirty="0"/>
              <a:t> "И все-таки наш"</a:t>
            </a:r>
          </a:p>
          <a:p>
            <a:r>
              <a:rPr lang="ru-RU" dirty="0"/>
              <a:t>У. Эко "Оно"</a:t>
            </a:r>
          </a:p>
          <a:p>
            <a:r>
              <a:rPr lang="ru-RU" dirty="0"/>
              <a:t>Р. Шекли "Лавка миров"</a:t>
            </a:r>
          </a:p>
          <a:p>
            <a:r>
              <a:rPr lang="ru-RU" dirty="0"/>
              <a:t>В. Шукшин "Микроскоп"</a:t>
            </a:r>
          </a:p>
          <a:p>
            <a:r>
              <a:rPr lang="ru-RU" dirty="0"/>
              <a:t>М. </a:t>
            </a:r>
            <a:r>
              <a:rPr lang="ru-RU" dirty="0" err="1"/>
              <a:t>Гелприн</a:t>
            </a:r>
            <a:r>
              <a:rPr lang="ru-RU" dirty="0"/>
              <a:t> "Свеча горела"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Литература к направлению.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42976" y="1785926"/>
            <a:ext cx="7772400" cy="4572000"/>
          </a:xfrm>
        </p:spPr>
        <p:txBody>
          <a:bodyPr>
            <a:normAutofit/>
          </a:bodyPr>
          <a:lstStyle/>
          <a:p>
            <a:r>
              <a:rPr lang="ru-RU" dirty="0"/>
              <a:t>Островский А.Н.</a:t>
            </a:r>
            <a:r>
              <a:rPr lang="ru-RU" i="1" dirty="0"/>
              <a:t>«Гроза»</a:t>
            </a:r>
            <a:br>
              <a:rPr lang="ru-RU" dirty="0"/>
            </a:br>
            <a:r>
              <a:rPr lang="ru-RU" dirty="0"/>
              <a:t>М.А. Булгаков «Собачье сердце»</a:t>
            </a:r>
          </a:p>
          <a:p>
            <a:r>
              <a:rPr lang="ru-RU" dirty="0"/>
              <a:t>Е.И. Замятин «Мы»</a:t>
            </a:r>
          </a:p>
          <a:p>
            <a:r>
              <a:rPr lang="ru-RU" dirty="0"/>
              <a:t>И.А. Бунин. «Господин из Сан-Франциско»</a:t>
            </a:r>
          </a:p>
          <a:p>
            <a:r>
              <a:rPr lang="ru-RU" dirty="0"/>
              <a:t>Р. </a:t>
            </a:r>
            <a:r>
              <a:rPr lang="ru-RU" dirty="0" err="1"/>
              <a:t>Брэдбери</a:t>
            </a:r>
            <a:r>
              <a:rPr lang="ru-RU" dirty="0"/>
              <a:t> «451 по Фаренгейту» </a:t>
            </a:r>
          </a:p>
          <a:p>
            <a:r>
              <a:rPr lang="ru-RU" dirty="0"/>
              <a:t>И. С. Тургенев «Отцы и дети» </a:t>
            </a:r>
          </a:p>
          <a:p>
            <a:r>
              <a:rPr lang="ru-RU" dirty="0" err="1"/>
              <a:t>Дэниел</a:t>
            </a:r>
            <a:r>
              <a:rPr lang="ru-RU" dirty="0"/>
              <a:t> </a:t>
            </a:r>
            <a:r>
              <a:rPr lang="ru-RU" dirty="0" err="1"/>
              <a:t>Киз</a:t>
            </a:r>
            <a:r>
              <a:rPr lang="ru-RU" dirty="0"/>
              <a:t> «Цветы для </a:t>
            </a:r>
            <a:r>
              <a:rPr lang="ru-RU" dirty="0" err="1"/>
              <a:t>Элджернона</a:t>
            </a:r>
            <a:r>
              <a:rPr lang="ru-RU" dirty="0"/>
              <a:t>» </a:t>
            </a:r>
          </a:p>
          <a:p>
            <a:pPr>
              <a:buNone/>
            </a:pPr>
            <a:r>
              <a:rPr lang="ru-RU" dirty="0"/>
              <a:t> Я.Вишневский « Одиночество в сети»</a:t>
            </a:r>
          </a:p>
          <a:p>
            <a:pPr>
              <a:buNone/>
            </a:pPr>
            <a:r>
              <a:rPr lang="ru-RU"/>
              <a:t> В.П</a:t>
            </a:r>
            <a:r>
              <a:rPr lang="ru-RU" dirty="0"/>
              <a:t>. Астафьев, «</a:t>
            </a:r>
            <a:r>
              <a:rPr lang="ru-RU" dirty="0" err="1"/>
              <a:t>Людочка</a:t>
            </a:r>
            <a:r>
              <a:rPr lang="ru-RU" dirty="0"/>
              <a:t>».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26</TotalTime>
  <Words>142</Words>
  <Application>Microsoft Office PowerPoint</Application>
  <PresentationFormat>Экран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Cambria</vt:lpstr>
      <vt:lpstr>Franklin Gothic Book</vt:lpstr>
      <vt:lpstr>Perpetua</vt:lpstr>
      <vt:lpstr>Wingdings 2</vt:lpstr>
      <vt:lpstr>Справедливость</vt:lpstr>
      <vt:lpstr>Подготовка к итоговому сочинению  </vt:lpstr>
      <vt:lpstr>"Цивилизация и технологии – спасение, вызов или трагедия?"  </vt:lpstr>
      <vt:lpstr>Презентация PowerPoint</vt:lpstr>
      <vt:lpstr>Короткие произведения </vt:lpstr>
      <vt:lpstr>Литература к направлению.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Kenma Kozume</cp:lastModifiedBy>
  <cp:revision>4</cp:revision>
  <dcterms:created xsi:type="dcterms:W3CDTF">2021-10-07T12:55:41Z</dcterms:created>
  <dcterms:modified xsi:type="dcterms:W3CDTF">2021-11-20T16:46:25Z</dcterms:modified>
</cp:coreProperties>
</file>