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4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54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EC9E6-E3D8-49F4-BD47-30119E48B28C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180777-FE2E-4CD0-87D0-A1712C2996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EC9E6-E3D8-49F4-BD47-30119E48B28C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80777-FE2E-4CD0-87D0-A1712C299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EC9E6-E3D8-49F4-BD47-30119E48B28C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80777-FE2E-4CD0-87D0-A1712C299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0DEC9E6-E3D8-49F4-BD47-30119E48B28C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4180777-FE2E-4CD0-87D0-A1712C2996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EC9E6-E3D8-49F4-BD47-30119E48B28C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80777-FE2E-4CD0-87D0-A1712C2996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EC9E6-E3D8-49F4-BD47-30119E48B28C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80777-FE2E-4CD0-87D0-A1712C2996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80777-FE2E-4CD0-87D0-A1712C2996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EC9E6-E3D8-49F4-BD47-30119E48B28C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EC9E6-E3D8-49F4-BD47-30119E48B28C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80777-FE2E-4CD0-87D0-A1712C2996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EC9E6-E3D8-49F4-BD47-30119E48B28C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180777-FE2E-4CD0-87D0-A1712C2996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E0DEC9E6-E3D8-49F4-BD47-30119E48B28C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4180777-FE2E-4CD0-87D0-A1712C2996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DEC9E6-E3D8-49F4-BD47-30119E48B28C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4180777-FE2E-4CD0-87D0-A1712C2996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E0DEC9E6-E3D8-49F4-BD47-30119E48B28C}" type="datetimeFigureOut">
              <a:rPr lang="ru-RU" smtClean="0"/>
              <a:pPr/>
              <a:t>12.11.2021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4180777-FE2E-4CD0-87D0-A1712C29965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3.jpeg"/><Relationship Id="rId7" Type="http://schemas.openxmlformats.org/officeDocument/2006/relationships/image" Target="../media/image17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56176" y="4653136"/>
            <a:ext cx="2606824" cy="1656184"/>
          </a:xfrm>
        </p:spPr>
        <p:txBody>
          <a:bodyPr/>
          <a:lstStyle/>
          <a:p>
            <a:pPr algn="r"/>
            <a:r>
              <a:rPr lang="ru-RU" dirty="0" smtClean="0"/>
              <a:t> 3 класс</a:t>
            </a:r>
          </a:p>
          <a:p>
            <a:pPr algn="r"/>
            <a:r>
              <a:rPr lang="ru-RU" dirty="0" smtClean="0"/>
              <a:t>Тема:</a:t>
            </a:r>
          </a:p>
          <a:p>
            <a:pPr algn="r"/>
            <a:r>
              <a:rPr lang="ru-RU" dirty="0" smtClean="0"/>
              <a:t>«Российская Федерация»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7200" y="764704"/>
            <a:ext cx="8305800" cy="2664296"/>
          </a:xfrm>
        </p:spPr>
        <p:txBody>
          <a:bodyPr/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 Путешествие по Родине»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Узнайте по храму столицу  нашей Родины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530" name="AutoShape 2" descr="Новоиерусалимский монастыр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2" name="AutoShape 4" descr="Новоиерусалимский монастыр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4" name="AutoShape 6" descr="Новоиерусалимский монастырь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6" name="AutoShape 8" descr="Знаменская церковь в Дубровицах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38" name="AutoShape 10" descr="Храм Николы на Посаде в Колом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2540" name="Picture 12" descr="https://avatars.mds.yandex.net/get-altay/965007/2a000001628849b3f64c79cfa88bd0ab966f/XXX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268760"/>
            <a:ext cx="2664296" cy="2664296"/>
          </a:xfrm>
          <a:prstGeom prst="rect">
            <a:avLst/>
          </a:prstGeom>
          <a:noFill/>
        </p:spPr>
      </p:pic>
      <p:pic>
        <p:nvPicPr>
          <p:cNvPr id="22542" name="Picture 14" descr="https://blog.ufa-lib.ru/assets/images/13_kaleidoskop/0005/5f4ca3e421a565ef4ffe77bf7f4ffab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87824" y="1412776"/>
            <a:ext cx="3384376" cy="2498797"/>
          </a:xfrm>
          <a:prstGeom prst="rect">
            <a:avLst/>
          </a:prstGeom>
          <a:noFill/>
        </p:spPr>
      </p:pic>
      <p:pic>
        <p:nvPicPr>
          <p:cNvPr id="22544" name="Picture 16" descr="https://funart.pro/uploads/posts/2021-04/1618787393_29-funart_pro-p-tserkvi-i-khrami-rossii-krasivie-mesta-fot-2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95970" y="1268760"/>
            <a:ext cx="2348030" cy="2664296"/>
          </a:xfrm>
          <a:prstGeom prst="rect">
            <a:avLst/>
          </a:prstGeom>
          <a:noFill/>
        </p:spPr>
      </p:pic>
      <p:pic>
        <p:nvPicPr>
          <p:cNvPr id="22546" name="Picture 18" descr="https://i.pinimg.com/originals/86/0c/f6/860cf6aed4f8adcbf2cbaa898402273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552" y="4092893"/>
            <a:ext cx="3456384" cy="2765107"/>
          </a:xfrm>
          <a:prstGeom prst="rect">
            <a:avLst/>
          </a:prstGeom>
          <a:noFill/>
        </p:spPr>
      </p:pic>
      <p:pic>
        <p:nvPicPr>
          <p:cNvPr id="22548" name="Picture 20" descr="https://get.wallhere.com/photo/temple-city-cityscape-Moscow-building-photography-skyline-tower-cathedral-landmark-wat-place-of-worship-36050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499992" y="4121696"/>
            <a:ext cx="4378086" cy="27363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254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Найдите герб РФ нынешнего времени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4" name="Picture 2" descr="https://upload.wikimedia.org/wikipedia/commons/thumb/2/2a/Russian-coa-1667.png/120px-Russian-coa-1667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84784"/>
            <a:ext cx="1656184" cy="2084032"/>
          </a:xfrm>
          <a:prstGeom prst="rect">
            <a:avLst/>
          </a:prstGeom>
          <a:noFill/>
        </p:spPr>
      </p:pic>
      <p:pic>
        <p:nvPicPr>
          <p:cNvPr id="23556" name="Picture 4" descr="https://upload.wikimedia.org/wikipedia/commons/thumb/5/55/Russian_COA_1796_a.jpg/120px-Russian_COA_1796_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240" y="4149080"/>
            <a:ext cx="1944216" cy="2187244"/>
          </a:xfrm>
          <a:prstGeom prst="rect">
            <a:avLst/>
          </a:prstGeom>
          <a:noFill/>
        </p:spPr>
      </p:pic>
      <p:pic>
        <p:nvPicPr>
          <p:cNvPr id="23558" name="Picture 6" descr="https://upload.wikimedia.org/wikipedia/commons/thumb/b/b4/Greater_Coat_of_Arms_of_the_Russian_Empire_1700x1767_pix_Igor_Barbe_2006.jpg/120px-Greater_Coat_of_Arms_of_the_Russian_Empire_1700x1767_pix_Igor_Barbe_2006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63888" y="4149080"/>
            <a:ext cx="2142958" cy="2232248"/>
          </a:xfrm>
          <a:prstGeom prst="rect">
            <a:avLst/>
          </a:prstGeom>
          <a:noFill/>
        </p:spPr>
      </p:pic>
      <p:pic>
        <p:nvPicPr>
          <p:cNvPr id="23560" name="Picture 8" descr="https://upload.wikimedia.org/wikipedia/commons/thumb/e/ea/Russian_coa_1917.svg/120px-Russian_coa_1917.svg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92280" y="1628800"/>
            <a:ext cx="1851633" cy="1728192"/>
          </a:xfrm>
          <a:prstGeom prst="rect">
            <a:avLst/>
          </a:prstGeom>
          <a:noFill/>
        </p:spPr>
      </p:pic>
      <p:pic>
        <p:nvPicPr>
          <p:cNvPr id="23562" name="Picture 10" descr="https://upload.wikimedia.org/wikipedia/commons/thumb/3/33/Kolchak_%28blason%29.jpg/120px-Kolchak_%28blason%29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971600" y="4149080"/>
            <a:ext cx="1800200" cy="2280255"/>
          </a:xfrm>
          <a:prstGeom prst="rect">
            <a:avLst/>
          </a:prstGeom>
          <a:noFill/>
        </p:spPr>
      </p:pic>
      <p:pic>
        <p:nvPicPr>
          <p:cNvPr id="23564" name="Picture 12" descr="https://upload.wikimedia.org/wikipedia/commons/thumb/4/41/Coat_of_arms_of_the_Russian_Soviet_Federative_Socialist_Republic.svg/120px-Coat_of_arms_of_the_Russian_Soviet_Federative_Socialist_Republic.svg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55776" y="1484784"/>
            <a:ext cx="1805574" cy="2016224"/>
          </a:xfrm>
          <a:prstGeom prst="rect">
            <a:avLst/>
          </a:prstGeom>
          <a:noFill/>
        </p:spPr>
      </p:pic>
      <p:pic>
        <p:nvPicPr>
          <p:cNvPr id="23566" name="Picture 14" descr="https://upload.wikimedia.org/wikipedia/commons/thumb/f/f2/Coat_of_Arms_of_the_Russian_Federation.svg/120px-Coat_of_Arms_of_the_Russian_Federation.svg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48064" y="1700808"/>
            <a:ext cx="1512168" cy="17893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356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s://st03.kakprosto.ru/images/article/2015/9/20/185603_55fe5a9d24dd555fe5a9d24e0f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53027" y="1340768"/>
            <a:ext cx="5390973" cy="3366374"/>
          </a:xfrm>
          <a:prstGeom prst="rect">
            <a:avLst/>
          </a:prstGeom>
          <a:noFill/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11560" y="116632"/>
            <a:ext cx="8229600" cy="10527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Каким словами вы бы описали Россию?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700808"/>
            <a:ext cx="3168352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4400" b="1" dirty="0" smtClean="0">
                <a:ln w="50800"/>
                <a:solidFill>
                  <a:srgbClr val="FFFF00"/>
                </a:solidFill>
              </a:rPr>
              <a:t>Большая</a:t>
            </a:r>
            <a:endParaRPr lang="ru-RU" sz="4400" b="1" dirty="0">
              <a:ln w="50800"/>
              <a:solidFill>
                <a:srgbClr val="FFFF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4365104"/>
            <a:ext cx="374441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ru-RU" sz="4400" b="1" dirty="0" smtClean="0">
                <a:ln w="50800"/>
                <a:solidFill>
                  <a:schemeClr val="accent2">
                    <a:lumMod val="75000"/>
                  </a:schemeClr>
                </a:solidFill>
              </a:rPr>
              <a:t>Красивая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2636912"/>
            <a:ext cx="2394950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dirty="0" smtClean="0">
                <a:ln w="50800"/>
                <a:solidFill>
                  <a:srgbClr val="FF0000"/>
                </a:solidFill>
              </a:rPr>
              <a:t>Щедрая</a:t>
            </a:r>
            <a:endParaRPr lang="ru-RU" sz="4400" b="1" cap="none" spc="0" dirty="0">
              <a:ln w="50800"/>
              <a:solidFill>
                <a:srgbClr val="FF0000"/>
              </a:solidFill>
              <a:effectLst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5949280"/>
            <a:ext cx="3574888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dirty="0" smtClean="0">
                <a:ln w="50800"/>
                <a:solidFill>
                  <a:srgbClr val="7030A0"/>
                </a:solidFill>
              </a:rPr>
              <a:t>Необъятная</a:t>
            </a:r>
            <a:endParaRPr lang="ru-RU" sz="4400" b="1" cap="none" spc="0" dirty="0">
              <a:ln w="50800"/>
              <a:solidFill>
                <a:srgbClr val="7030A0"/>
              </a:solidFill>
              <a:effectLst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0" y="3573016"/>
            <a:ext cx="217072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cap="none" spc="0" dirty="0" smtClean="0">
                <a:ln w="50800"/>
                <a:solidFill>
                  <a:srgbClr val="00B050"/>
                </a:solidFill>
                <a:effectLst/>
              </a:rPr>
              <a:t>Родная</a:t>
            </a:r>
            <a:endParaRPr lang="ru-RU" sz="4400" b="1" cap="none" spc="0" dirty="0">
              <a:ln w="50800"/>
              <a:solidFill>
                <a:srgbClr val="00B050"/>
              </a:solidFill>
              <a:effectLst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0" y="5229200"/>
            <a:ext cx="398096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400" b="1" dirty="0">
                <a:ln w="50800"/>
                <a:solidFill>
                  <a:srgbClr val="0070C0"/>
                </a:solidFill>
              </a:rPr>
              <a:t>Н</a:t>
            </a:r>
            <a:r>
              <a:rPr lang="ru-RU" sz="4400" b="1" cap="none" spc="0" dirty="0" smtClean="0">
                <a:ln w="50800"/>
                <a:solidFill>
                  <a:srgbClr val="0070C0"/>
                </a:solidFill>
                <a:effectLst/>
              </a:rPr>
              <a:t>езаменимая</a:t>
            </a:r>
            <a:endParaRPr lang="ru-RU" sz="4400" b="1" cap="none" spc="0" dirty="0">
              <a:ln w="50800"/>
              <a:solidFill>
                <a:srgbClr val="0070C0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7.77778E-6 6.41221E-6 C 0.03733 -0.03585 0.07483 -0.0717 0.10608 -0.06245 C 0.13733 -0.0532 0.13994 0.0738 0.18803 0.05622 C 0.23612 0.03841 0.35226 -0.15081 0.39515 -0.17001 C 0.43803 -0.18921 0.44185 -0.12421 0.44584 -0.05921 " pathEditMode="relative" ptsTypes="aaa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6.78233E-6 C 0.06302 -0.0303 0.12604 -0.06037 0.15313 -0.02405 C 0.18021 0.01227 0.125 0.16494 0.16268 0.21837 C 0.20035 0.27181 0.32587 0.31021 0.37952 0.29702 C 0.43316 0.28384 0.45868 0.21167 0.48438 0.13972 " pathEditMode="relative" ptsTypes="aaa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6 3.19917E-6 C 0.01388 -0.00463 -0.0033 0.00185 0.0085 -0.00486 C 0.01388 -0.00787 0.01909 -0.00856 0.02413 -0.01295 C 0.02725 -0.0192 0.02934 -0.01943 0.03385 -0.02267 C 0.04027 -0.0273 0.0427 -0.03146 0.04947 -0.03377 C 0.05347 -0.03724 0.05729 -0.03747 0.06145 -0.04025 C 0.07291 -0.04812 0.08541 -0.0495 0.09774 -0.05459 C 0.11302 -0.06084 0.09878 -0.05459 0.1085 -0.06107 C 0.11354 -0.06431 0.12013 -0.06523 0.12534 -0.06755 C 0.12812 -0.0687 0.12986 -0.07287 0.13263 -0.07402 C 0.13784 -0.07634 0.13506 -0.07518 0.14097 -0.07726 C 0.14791 -0.08304 0.15486 -0.08813 0.16267 -0.0916 C 0.16909 -0.09461 0.17291 -0.1034 0.17968 -0.10595 C 0.18576 -0.11173 0.19045 -0.11728 0.19774 -0.12052 C 0.19895 -0.12168 0.20017 -0.12237 0.20121 -0.12376 C 0.20225 -0.12514 0.20243 -0.12769 0.20364 -0.12861 C 0.20399 -0.12885 0.2151 -0.13532 0.21701 -0.13648 " pathEditMode="relative" ptsTypes="ffffffffffffffffA">
                                      <p:cBhvr>
                                        <p:cTn id="1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6 3.19917E-6 C 0.05347 0.00324 0.10712 0.00648 0.16754 0.04511 C 0.22795 0.08374 0.31129 0.2186 0.36267 0.23132 C 0.41406 0.24404 0.43142 0.18667 0.47587 0.12214 C 0.52031 0.0576 0.60764 -0.1115 0.62899 -0.15568 C 0.65035 -0.19986 0.62691 -0.17141 0.60365 -0.14273 " pathEditMode="relative" ptsTypes="aaaaaA">
                                      <p:cBhvr>
                                        <p:cTn id="1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-5.75989E-7 C 0.06371 0.06292 0.12743 0.12607 0.15538 0.11242 C 0.18333 0.09878 0.13559 -0.0384 0.16753 -0.08189 C 0.19947 -0.12537 0.32517 -0.12237 0.34704 -0.1492 C 0.36892 -0.17603 0.33385 -0.20934 0.29878 -0.24242 " pathEditMode="relative" ptsTypes="aaaaA">
                                      <p:cBhvr>
                                        <p:cTn id="22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61111E-6 -9.50729E-7 C 0.12569 0.04118 0.25156 0.08235 0.25781 0.01758 C 0.26406 -0.04719 -0.0073 -0.26717 0.03732 -0.38862 C 0.08194 -0.51006 0.30347 -0.61069 0.52517 -0.71131 " pathEditMode="relative" ptsTypes="aaaA">
                                      <p:cBhvr>
                                        <p:cTn id="2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66667E-6 -7.54569E-6 L -0.14184 0.0104 " pathEditMode="relative" ptsTypes="AA">
                                      <p:cBhvr>
                                        <p:cTn id="30" dur="2000" fill="hold"/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2457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755576" y="1412776"/>
            <a:ext cx="8064896" cy="2088232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Спасибо за работу, милый друг!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539552" y="620688"/>
            <a:ext cx="8229600" cy="4572000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Дорогой друг!</a:t>
            </a:r>
          </a:p>
          <a:p>
            <a:pPr indent="274320" algn="ctr">
              <a:lnSpc>
                <a:spcPct val="150000"/>
              </a:lnSpc>
              <a:buNone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этом путешествии тебе предстоит применить  знания о своей Родине. В каждом вопросе тебе нужно будет выбрать правильный ответ, который ты проверишь сразу после выбора щелчком мыши.</a:t>
            </a:r>
          </a:p>
          <a:p>
            <a:pPr indent="274320" algn="ctr">
              <a:lnSpc>
                <a:spcPct val="150000"/>
              </a:lnSpc>
              <a:buNone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Покажи все свои знания!</a:t>
            </a:r>
          </a:p>
          <a:p>
            <a:pPr indent="274320" algn="ctr">
              <a:lnSpc>
                <a:spcPct val="150000"/>
              </a:lnSpc>
              <a:buNone/>
            </a:pP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Успехов в выполнении!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Стрелка влево 7"/>
          <p:cNvSpPr/>
          <p:nvPr/>
        </p:nvSpPr>
        <p:spPr>
          <a:xfrm>
            <a:off x="5508104" y="5157192"/>
            <a:ext cx="3528392" cy="1440160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лево 4"/>
          <p:cNvSpPr/>
          <p:nvPr/>
        </p:nvSpPr>
        <p:spPr>
          <a:xfrm>
            <a:off x="5436096" y="3501008"/>
            <a:ext cx="3528392" cy="1440160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лево 3"/>
          <p:cNvSpPr/>
          <p:nvPr/>
        </p:nvSpPr>
        <p:spPr>
          <a:xfrm>
            <a:off x="5436096" y="1988840"/>
            <a:ext cx="3528392" cy="1440160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179168"/>
          </a:xfrm>
        </p:spPr>
        <p:txBody>
          <a:bodyPr>
            <a:normAutofit lnSpcReduction="10000"/>
          </a:bodyPr>
          <a:lstStyle/>
          <a:p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 Растения Флоры»</a:t>
            </a:r>
          </a:p>
          <a:p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«Речная Флотилия»</a:t>
            </a:r>
          </a:p>
          <a:p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 Российская Федерация»</a:t>
            </a:r>
          </a:p>
          <a:p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764432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 расшифровываются инициалы «РФ»?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лево 5"/>
          <p:cNvSpPr/>
          <p:nvPr/>
        </p:nvSpPr>
        <p:spPr>
          <a:xfrm>
            <a:off x="5436096" y="5157192"/>
            <a:ext cx="3528392" cy="1440160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35647E-6 L -0.50782 -3.35647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2.1189E-6 L -0.5 -2.1189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5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5E-6 2.42887E-7 L -0.49218 -0.01041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46" y="-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5" grpId="0" animBg="1"/>
      <p:bldP spid="4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screen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t="25917" r="72831" b="42583"/>
          <a:stretch>
            <a:fillRect/>
          </a:stretch>
        </p:blipFill>
        <p:spPr>
          <a:xfrm>
            <a:off x="3059832" y="4293096"/>
            <a:ext cx="2592288" cy="2254163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каком материке расположена РФ?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screen6.jpg"/>
          <p:cNvPicPr>
            <a:picLocks noChangeAspect="1"/>
          </p:cNvPicPr>
          <p:nvPr/>
        </p:nvPicPr>
        <p:blipFill>
          <a:blip r:embed="rId2" cstate="print"/>
          <a:srcRect l="34250" t="24800" r="35825" b="42650"/>
          <a:stretch>
            <a:fillRect/>
          </a:stretch>
        </p:blipFill>
        <p:spPr>
          <a:xfrm>
            <a:off x="3491880" y="1412776"/>
            <a:ext cx="2736304" cy="2232248"/>
          </a:xfrm>
          <a:prstGeom prst="rect">
            <a:avLst/>
          </a:prstGeom>
        </p:spPr>
      </p:pic>
      <p:pic>
        <p:nvPicPr>
          <p:cNvPr id="7" name="Рисунок 6" descr="screen6.jpg"/>
          <p:cNvPicPr>
            <a:picLocks noChangeAspect="1"/>
          </p:cNvPicPr>
          <p:nvPr/>
        </p:nvPicPr>
        <p:blipFill>
          <a:blip r:embed="rId2" cstate="print"/>
          <a:srcRect l="68900" t="22700" r="4326" b="44750"/>
          <a:stretch>
            <a:fillRect/>
          </a:stretch>
        </p:blipFill>
        <p:spPr>
          <a:xfrm>
            <a:off x="6372200" y="1412776"/>
            <a:ext cx="2448272" cy="2232248"/>
          </a:xfrm>
          <a:prstGeom prst="rect">
            <a:avLst/>
          </a:prstGeom>
        </p:spPr>
      </p:pic>
      <p:pic>
        <p:nvPicPr>
          <p:cNvPr id="8" name="Рисунок 7" descr="screen6.jpg"/>
          <p:cNvPicPr>
            <a:picLocks noChangeAspect="1"/>
          </p:cNvPicPr>
          <p:nvPr/>
        </p:nvPicPr>
        <p:blipFill>
          <a:blip r:embed="rId2" cstate="print"/>
          <a:srcRect l="2751" t="57350" r="74412" b="2751"/>
          <a:stretch>
            <a:fillRect/>
          </a:stretch>
        </p:blipFill>
        <p:spPr>
          <a:xfrm>
            <a:off x="539552" y="4121696"/>
            <a:ext cx="2088232" cy="2736304"/>
          </a:xfrm>
          <a:prstGeom prst="rect">
            <a:avLst/>
          </a:prstGeom>
        </p:spPr>
      </p:pic>
      <p:pic>
        <p:nvPicPr>
          <p:cNvPr id="9" name="Рисунок 8" descr="screen6.jpg"/>
          <p:cNvPicPr>
            <a:picLocks noChangeAspect="1"/>
          </p:cNvPicPr>
          <p:nvPr/>
        </p:nvPicPr>
        <p:blipFill>
          <a:blip r:embed="rId2" cstate="print"/>
          <a:srcRect l="27163" t="58400" r="35825" b="2751"/>
          <a:stretch>
            <a:fillRect/>
          </a:stretch>
        </p:blipFill>
        <p:spPr>
          <a:xfrm>
            <a:off x="0" y="1412776"/>
            <a:ext cx="3384376" cy="2664296"/>
          </a:xfrm>
          <a:prstGeom prst="rect">
            <a:avLst/>
          </a:prstGeom>
        </p:spPr>
      </p:pic>
      <p:pic>
        <p:nvPicPr>
          <p:cNvPr id="10" name="Рисунок 9" descr="screen6.jpg"/>
          <p:cNvPicPr>
            <a:picLocks noChangeAspect="1"/>
          </p:cNvPicPr>
          <p:nvPr/>
        </p:nvPicPr>
        <p:blipFill>
          <a:blip r:embed="rId2" cstate="print"/>
          <a:srcRect l="65750" t="57350" r="1176" b="2751"/>
          <a:stretch>
            <a:fillRect/>
          </a:stretch>
        </p:blipFill>
        <p:spPr>
          <a:xfrm>
            <a:off x="5940152" y="3933056"/>
            <a:ext cx="3024336" cy="273630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1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Стрелка влево 15"/>
          <p:cNvSpPr/>
          <p:nvPr/>
        </p:nvSpPr>
        <p:spPr>
          <a:xfrm>
            <a:off x="4932040" y="5085184"/>
            <a:ext cx="2880320" cy="1152128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лево 14"/>
          <p:cNvSpPr/>
          <p:nvPr/>
        </p:nvSpPr>
        <p:spPr>
          <a:xfrm>
            <a:off x="4932040" y="4149080"/>
            <a:ext cx="2880320" cy="1152128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лево 12"/>
          <p:cNvSpPr/>
          <p:nvPr/>
        </p:nvSpPr>
        <p:spPr>
          <a:xfrm>
            <a:off x="5004048" y="3140968"/>
            <a:ext cx="2880320" cy="1152128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лево 11"/>
          <p:cNvSpPr/>
          <p:nvPr/>
        </p:nvSpPr>
        <p:spPr>
          <a:xfrm>
            <a:off x="5004048" y="2204864"/>
            <a:ext cx="2880320" cy="1152128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лево 9"/>
          <p:cNvSpPr/>
          <p:nvPr/>
        </p:nvSpPr>
        <p:spPr>
          <a:xfrm>
            <a:off x="5004048" y="1340768"/>
            <a:ext cx="2880320" cy="1152128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Север</a:t>
            </a:r>
          </a:p>
          <a:p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Европа</a:t>
            </a:r>
          </a:p>
          <a:p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Юг</a:t>
            </a:r>
          </a:p>
          <a:p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Азия</a:t>
            </a:r>
          </a:p>
          <a:p>
            <a:endParaRPr lang="ru-RU" sz="32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Дальний восток</a:t>
            </a:r>
            <a:endParaRPr lang="ru-RU" sz="32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какие части делят РФ Уральские горы?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лево 10"/>
          <p:cNvSpPr/>
          <p:nvPr/>
        </p:nvSpPr>
        <p:spPr>
          <a:xfrm>
            <a:off x="5004048" y="2204864"/>
            <a:ext cx="2880320" cy="1152128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лево 13"/>
          <p:cNvSpPr/>
          <p:nvPr/>
        </p:nvSpPr>
        <p:spPr>
          <a:xfrm>
            <a:off x="4932040" y="4149080"/>
            <a:ext cx="2880320" cy="1152128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35647E-6 L -0.50782 -3.35647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35647E-6 L -0.50782 -3.35647E-6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35647E-6 L -0.50782 -3.35647E-6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35647E-6 L -0.50782 -3.35647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35647E-6 L -0.50782 -3.35647E-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5" grpId="0" animBg="1"/>
      <p:bldP spid="13" grpId="0" animBg="1"/>
      <p:bldP spid="12" grpId="0" animBg="1"/>
      <p:bldP spid="10" grpId="0" animBg="1"/>
      <p:bldP spid="11" grpId="1" animBg="1"/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1052736"/>
            <a:ext cx="7488832" cy="5256584"/>
          </a:xfrm>
        </p:spPr>
        <p:txBody>
          <a:bodyPr numCol="2">
            <a:normAutofit/>
          </a:bodyPr>
          <a:lstStyle/>
          <a:p>
            <a:pPr indent="0" algn="just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 Мертвое   </a:t>
            </a:r>
          </a:p>
          <a:p>
            <a:pPr indent="0" algn="just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2.Эгейское  </a:t>
            </a:r>
          </a:p>
          <a:p>
            <a:pPr indent="0" algn="just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Балтийское </a:t>
            </a:r>
          </a:p>
          <a:p>
            <a:pPr indent="0" algn="just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 Азовское   </a:t>
            </a:r>
          </a:p>
          <a:p>
            <a:pPr indent="0" algn="just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5. Каспийское </a:t>
            </a:r>
          </a:p>
          <a:p>
            <a:pPr indent="0" algn="just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6. Берингово   </a:t>
            </a:r>
          </a:p>
          <a:p>
            <a:pPr indent="0" algn="just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7. Японское </a:t>
            </a:r>
          </a:p>
          <a:p>
            <a:pPr indent="0" algn="just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8. Северное </a:t>
            </a:r>
          </a:p>
          <a:p>
            <a:pPr indent="0" algn="just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9. Жёлтое </a:t>
            </a:r>
          </a:p>
          <a:p>
            <a:pPr indent="0" algn="just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10. Белое </a:t>
            </a:r>
          </a:p>
          <a:p>
            <a:pPr indent="0" algn="just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11. Чёрное </a:t>
            </a:r>
          </a:p>
          <a:p>
            <a:pPr indent="0" algn="just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12.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Востоно-Сибирское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indent="0" algn="just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13. Баренцево </a:t>
            </a:r>
          </a:p>
          <a:p>
            <a:pPr indent="0" algn="just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14. Охотское  </a:t>
            </a:r>
          </a:p>
          <a:p>
            <a:pPr indent="0" algn="just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15. Карское </a:t>
            </a:r>
          </a:p>
          <a:p>
            <a:pPr indent="0" algn="just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16. Лаптевых </a:t>
            </a:r>
          </a:p>
          <a:p>
            <a:pPr indent="0" algn="just">
              <a:buNone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17.Чукотское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0"/>
            <a:ext cx="8229600" cy="105273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Какие моря омывают берега РФ?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s://dogcatdog.ru/wp-content/uploads/8/2/9/8294ab9f33861015123b4cd59bfc3720.jpg"/>
          <p:cNvPicPr>
            <a:picLocks noChangeAspect="1" noChangeArrowheads="1"/>
          </p:cNvPicPr>
          <p:nvPr/>
        </p:nvPicPr>
        <p:blipFill>
          <a:blip r:embed="rId2" cstate="print"/>
          <a:srcRect t="4530" r="1170" b="25288"/>
          <a:stretch>
            <a:fillRect/>
          </a:stretch>
        </p:blipFill>
        <p:spPr bwMode="auto">
          <a:xfrm>
            <a:off x="3851920" y="3861048"/>
            <a:ext cx="3888432" cy="2761247"/>
          </a:xfrm>
          <a:prstGeom prst="rect">
            <a:avLst/>
          </a:prstGeom>
          <a:noFill/>
        </p:spPr>
      </p:pic>
      <p:pic>
        <p:nvPicPr>
          <p:cNvPr id="1028" name="Picture 4" descr="https://dogcatdog.ru/wp-content/uploads/6/f/1/6f1b47784773c2a71b65aa55fce3addd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980728"/>
            <a:ext cx="7560840" cy="56706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Стрелка влево 17"/>
          <p:cNvSpPr/>
          <p:nvPr/>
        </p:nvSpPr>
        <p:spPr>
          <a:xfrm>
            <a:off x="5148064" y="4941168"/>
            <a:ext cx="3024336" cy="1152128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лево 15"/>
          <p:cNvSpPr/>
          <p:nvPr/>
        </p:nvSpPr>
        <p:spPr>
          <a:xfrm>
            <a:off x="5148064" y="4077072"/>
            <a:ext cx="3024336" cy="1152128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лево 13"/>
          <p:cNvSpPr/>
          <p:nvPr/>
        </p:nvSpPr>
        <p:spPr>
          <a:xfrm>
            <a:off x="5076056" y="3140968"/>
            <a:ext cx="3024336" cy="1152128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лево 10"/>
          <p:cNvSpPr/>
          <p:nvPr/>
        </p:nvSpPr>
        <p:spPr>
          <a:xfrm>
            <a:off x="5076056" y="2276872"/>
            <a:ext cx="3024336" cy="1152128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лево 9"/>
          <p:cNvSpPr/>
          <p:nvPr/>
        </p:nvSpPr>
        <p:spPr>
          <a:xfrm>
            <a:off x="5076056" y="1340768"/>
            <a:ext cx="3024336" cy="1152128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Алтайские</a:t>
            </a:r>
          </a:p>
          <a:p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Саяны</a:t>
            </a:r>
          </a:p>
          <a:p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Альпы</a:t>
            </a:r>
          </a:p>
          <a:p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Кавказские</a:t>
            </a:r>
          </a:p>
          <a:p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Уральские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Какие горы из списка находятся на территории РФ?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лево 8"/>
          <p:cNvSpPr/>
          <p:nvPr/>
        </p:nvSpPr>
        <p:spPr>
          <a:xfrm>
            <a:off x="5076056" y="1340768"/>
            <a:ext cx="3024336" cy="1152128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лево 14"/>
          <p:cNvSpPr/>
          <p:nvPr/>
        </p:nvSpPr>
        <p:spPr>
          <a:xfrm>
            <a:off x="5148064" y="4077072"/>
            <a:ext cx="3024336" cy="1152128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лево 16"/>
          <p:cNvSpPr/>
          <p:nvPr/>
        </p:nvSpPr>
        <p:spPr>
          <a:xfrm>
            <a:off x="5148064" y="4941168"/>
            <a:ext cx="3024336" cy="1152128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35647E-6 L -0.50782 -3.35647E-6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35647E-6 L -0.50782 -3.35647E-6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35647E-6 L -0.50782 -3.35647E-6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35647E-6 L -0.50782 -3.35647E-6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35647E-6 L -0.50782 -3.35647E-6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6" grpId="0" animBg="1"/>
      <p:bldP spid="14" grpId="0" animBg="1"/>
      <p:bldP spid="11" grpId="0" animBg="1"/>
      <p:bldP spid="10" grpId="0" animBg="1"/>
      <p:bldP spid="9" grpId="0" animBg="1"/>
      <p:bldP spid="15" grpId="0" animBg="1"/>
      <p:bldP spid="1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Телецкое</a:t>
            </a:r>
          </a:p>
          <a:p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Каспийское</a:t>
            </a:r>
          </a:p>
          <a:p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Онежское</a:t>
            </a:r>
          </a:p>
          <a:p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Ладожское</a:t>
            </a:r>
          </a:p>
          <a:p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Байкал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Какое самое глубокое озеро на территории РФ?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 descr="https://fs00.infourok.ru/images/doc/220/9911/1/img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340768"/>
            <a:ext cx="7356309" cy="55172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трелка влево 8"/>
          <p:cNvSpPr/>
          <p:nvPr/>
        </p:nvSpPr>
        <p:spPr>
          <a:xfrm>
            <a:off x="5148064" y="4581128"/>
            <a:ext cx="3024336" cy="1152128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трелка влево 7"/>
          <p:cNvSpPr/>
          <p:nvPr/>
        </p:nvSpPr>
        <p:spPr>
          <a:xfrm>
            <a:off x="5148064" y="3573016"/>
            <a:ext cx="3024336" cy="1152128"/>
          </a:xfrm>
          <a:prstGeom prst="leftArrow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лево 5"/>
          <p:cNvSpPr/>
          <p:nvPr/>
        </p:nvSpPr>
        <p:spPr>
          <a:xfrm>
            <a:off x="5148064" y="2708920"/>
            <a:ext cx="3024336" cy="1152128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лево 4"/>
          <p:cNvSpPr/>
          <p:nvPr/>
        </p:nvSpPr>
        <p:spPr>
          <a:xfrm>
            <a:off x="5148064" y="1628800"/>
            <a:ext cx="3024336" cy="1152128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Белгород</a:t>
            </a:r>
          </a:p>
          <a:p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Санкт-Петербург</a:t>
            </a:r>
          </a:p>
          <a:p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Москва</a:t>
            </a:r>
          </a:p>
          <a:p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Владивосток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 называется город-столица РФ?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лево 6"/>
          <p:cNvSpPr/>
          <p:nvPr/>
        </p:nvSpPr>
        <p:spPr>
          <a:xfrm>
            <a:off x="5148064" y="3573016"/>
            <a:ext cx="3024336" cy="1152128"/>
          </a:xfrm>
          <a:prstGeom prst="leftArrow">
            <a:avLst/>
          </a:prstGeom>
          <a:solidFill>
            <a:srgbClr val="C0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35647E-6 L -0.50782 -3.35647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35647E-6 L -0.50782 -3.35647E-6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35647E-6 L -0.50782 -3.35647E-6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61111E-6 -3.35647E-6 L -0.50782 -3.35647E-6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" grpId="0" animBg="1"/>
      <p:bldP spid="6" grpId="0" animBg="1"/>
      <p:bldP spid="5" grpId="0" animBg="1"/>
      <p:bldP spid="7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173</TotalTime>
  <Words>214</Words>
  <Application>Microsoft Office PowerPoint</Application>
  <PresentationFormat>Экран (4:3)</PresentationFormat>
  <Paragraphs>85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Бумажная</vt:lpstr>
      <vt:lpstr>  « Путешествие по Родине»</vt:lpstr>
      <vt:lpstr>Слайд 2</vt:lpstr>
      <vt:lpstr>Как расшифровываются инициалы «РФ»?</vt:lpstr>
      <vt:lpstr>На каком материке расположена РФ?</vt:lpstr>
      <vt:lpstr>На какие части делят РФ Уральские горы? </vt:lpstr>
      <vt:lpstr>Какие моря омывают берега РФ?</vt:lpstr>
      <vt:lpstr>Какие горы из списка находятся на территории РФ?</vt:lpstr>
      <vt:lpstr>Какое самое глубокое озеро на территории РФ?</vt:lpstr>
      <vt:lpstr>Как называется город-столица РФ?</vt:lpstr>
      <vt:lpstr>Узнайте по храму столицу  нашей Родины</vt:lpstr>
      <vt:lpstr>Найдите герб РФ нынешнего времени</vt:lpstr>
      <vt:lpstr>Каким словами вы бы описали Россию?</vt:lpstr>
      <vt:lpstr>Спасибо за работу, милый друг!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Админ</cp:lastModifiedBy>
  <cp:revision>19</cp:revision>
  <dcterms:created xsi:type="dcterms:W3CDTF">2021-11-06T07:46:40Z</dcterms:created>
  <dcterms:modified xsi:type="dcterms:W3CDTF">2021-11-12T08:50:31Z</dcterms:modified>
</cp:coreProperties>
</file>