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3" r:id="rId5"/>
    <p:sldId id="258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0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6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05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0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23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4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5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28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19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5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7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4D396-ECC9-4F6B-9121-21565C5A2B16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609A-7821-4553-BC91-318BBFA09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47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5030" y="2032000"/>
            <a:ext cx="604293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народного единства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ладшей группе «А»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3092" y="5421745"/>
            <a:ext cx="296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 воспитатель: </a:t>
            </a:r>
          </a:p>
          <a:p>
            <a:r>
              <a:rPr lang="ru-RU" b="1" dirty="0" err="1" smtClean="0"/>
              <a:t>Камалетдинова</a:t>
            </a:r>
            <a:r>
              <a:rPr lang="ru-RU" b="1" dirty="0" smtClean="0"/>
              <a:t> Н.А.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89337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602038"/>
            <a:ext cx="4341283" cy="325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22612" y="1227909"/>
            <a:ext cx="521655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праздника "Дня народного единства",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младшей группы «А»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мероприятия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знакомства детей с праздником - «День народного единства»,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родном крае, стране,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мы живем, развития любознательности, привития любви к Родине,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патриотических чувств, доброжелательного отношения друг к другу,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прийти на помощь.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5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924" r="3463" b="25902"/>
          <a:stretch/>
        </p:blipFill>
        <p:spPr>
          <a:xfrm>
            <a:off x="1531316" y="4261427"/>
            <a:ext cx="2983346" cy="26046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52" b="25621"/>
          <a:stretch/>
        </p:blipFill>
        <p:spPr>
          <a:xfrm>
            <a:off x="7505324" y="173038"/>
            <a:ext cx="3255040" cy="51009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6778" y="1541418"/>
            <a:ext cx="48961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вместе с детьми прослушали гимн нашей великой страны, малыши очень внимательно слушали музыку гимна. Дети раскрасили матрешек и устроили из них «Хоровод мира» вокруг глобуса (модели мира). Составили «Ромашку. «Патриотизм – это..», с помощью иллюстраций, дети поняли, что патриотизм, это любовь Родины</a:t>
            </a:r>
          </a:p>
        </p:txBody>
      </p:sp>
    </p:spTree>
    <p:extLst>
      <p:ext uri="{BB962C8B-B14F-4D97-AF65-F5344CB8AC3E}">
        <p14:creationId xmlns:p14="http://schemas.microsoft.com/office/powerpoint/2010/main" val="376193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8e4/0017c31b-14b74913/hello_html_m5835f4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4" y="121920"/>
            <a:ext cx="12096205" cy="696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463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8" r="551" b="39301"/>
          <a:stretch/>
        </p:blipFill>
        <p:spPr>
          <a:xfrm>
            <a:off x="1636803" y="124672"/>
            <a:ext cx="3222580" cy="2856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9177" y="583474"/>
            <a:ext cx="4190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Родители подготовили очень красивые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национальные костюмы для детей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" t="-10063" r="-737" b="34648"/>
          <a:stretch/>
        </p:blipFill>
        <p:spPr>
          <a:xfrm>
            <a:off x="7350568" y="1321880"/>
            <a:ext cx="3066051" cy="4796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5" t="19837" r="10445" b="21168"/>
          <a:stretch/>
        </p:blipFill>
        <p:spPr>
          <a:xfrm>
            <a:off x="1845718" y="3317556"/>
            <a:ext cx="3499279" cy="306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6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41" r="7498" b="15601"/>
          <a:stretch/>
        </p:blipFill>
        <p:spPr>
          <a:xfrm>
            <a:off x="1936126" y="345961"/>
            <a:ext cx="2858661" cy="39404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63093" y="891660"/>
            <a:ext cx="2360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Дети водили хоровод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0" r="482" b="24124"/>
          <a:stretch/>
        </p:blipFill>
        <p:spPr>
          <a:xfrm>
            <a:off x="6992349" y="2960017"/>
            <a:ext cx="3075478" cy="349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28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1" r="1029" b="26873"/>
          <a:stretch/>
        </p:blipFill>
        <p:spPr>
          <a:xfrm>
            <a:off x="1798586" y="253165"/>
            <a:ext cx="3207048" cy="3497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9" t="14571" r="3647" b="19725"/>
          <a:stretch/>
        </p:blipFill>
        <p:spPr>
          <a:xfrm>
            <a:off x="8069344" y="303491"/>
            <a:ext cx="2507530" cy="4506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8" r="156" b="18212"/>
          <a:stretch/>
        </p:blipFill>
        <p:spPr>
          <a:xfrm>
            <a:off x="4834016" y="2344657"/>
            <a:ext cx="3235328" cy="44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52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145286_7-phonoteka_org-p-den-narodnogo-yedinstva-fon-dlya-prezentat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672"/>
            <a:ext cx="11953298" cy="673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3" r="265" b="22916"/>
          <a:stretch/>
        </p:blipFill>
        <p:spPr>
          <a:xfrm>
            <a:off x="1701682" y="219755"/>
            <a:ext cx="3134270" cy="3813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4" r="4447" b="19588"/>
          <a:stretch/>
        </p:blipFill>
        <p:spPr>
          <a:xfrm>
            <a:off x="7715070" y="421375"/>
            <a:ext cx="2952930" cy="37895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1" r="1320" b="36083"/>
          <a:stretch/>
        </p:blipFill>
        <p:spPr>
          <a:xfrm>
            <a:off x="4676701" y="3917000"/>
            <a:ext cx="3197621" cy="286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270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5.infourok.ru/uploads/ex/0c7a/000dc819-f7c28263/1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79108"/>
            <a:ext cx="11741052" cy="667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013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146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Ильдар Камалетдинов</dc:creator>
  <cp:lastModifiedBy>Ильдар Камалетдинов</cp:lastModifiedBy>
  <cp:revision>6</cp:revision>
  <dcterms:created xsi:type="dcterms:W3CDTF">2021-11-21T16:12:03Z</dcterms:created>
  <dcterms:modified xsi:type="dcterms:W3CDTF">2021-11-21T16:59:04Z</dcterms:modified>
</cp:coreProperties>
</file>