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0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0ED151-6C10-4EDC-BDF6-52683C05D9FB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D1EBA1-2B5C-4156-B971-DAD24B584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ПЛАНЕТА ЗЕМЛЯ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vant\Desktop\1920px-Solar_System_size_to_scale_ru.sv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Какая она?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/>
          <a:lstStyle/>
          <a:p>
            <a:r>
              <a:rPr lang="ru-RU" dirty="0" smtClean="0"/>
              <a:t>Планета Земля образовалась примерно 4,5 миллиарда лет назад.</a:t>
            </a:r>
            <a:endParaRPr lang="ru-RU" dirty="0"/>
          </a:p>
        </p:txBody>
      </p:sp>
      <p:pic>
        <p:nvPicPr>
          <p:cNvPr id="3074" name="Picture 2" descr="C:\Users\Kvant\Desktop\Earth-crust-cutaway-ru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136904" cy="5159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408712"/>
          </a:xfrm>
        </p:spPr>
        <p:txBody>
          <a:bodyPr>
            <a:normAutofit/>
          </a:bodyPr>
          <a:lstStyle/>
          <a:p>
            <a:r>
              <a:rPr lang="ru-RU" dirty="0" smtClean="0"/>
              <a:t>Окружность земного шара составляет около 40 тысяч километров. Площадь – около 500 миллионов квадратных километров. На расстоянии 384467 километров от Земли находится естественный спутник Луна.</a:t>
            </a:r>
            <a:endParaRPr lang="ru-RU" dirty="0"/>
          </a:p>
        </p:txBody>
      </p:sp>
      <p:pic>
        <p:nvPicPr>
          <p:cNvPr id="4098" name="Picture 2" descr="C:\Users\Kvant\Desktop\Zemlya-Solntse-i-Lu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08920"/>
            <a:ext cx="6768752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vant\Desktop\1280px-Clouds_over_the_Atlantic_Oce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26469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Географическая оболочка Земли – целостная и непрерывная оболочка Земли состоящая из: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1. Земной коры;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2. Атмосферы;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3. Гидросферы;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4. Биосферы;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5. Ноосферы. 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r>
              <a:rPr lang="ru-RU" dirty="0" smtClean="0"/>
              <a:t>Океаны составляют 71% земной поверхности. </a:t>
            </a:r>
            <a:endParaRPr lang="ru-RU" dirty="0"/>
          </a:p>
        </p:txBody>
      </p:sp>
      <p:pic>
        <p:nvPicPr>
          <p:cNvPr id="6146" name="Picture 2" descr="C:\Users\Kvant\Desktop\Круговоротвод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784976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</TotalTime>
  <Words>82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ПЛАНЕТА ЗЕМЛЯ</vt:lpstr>
      <vt:lpstr>Какая она?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ПЛАНЕТА ЗЕМЛЯ</dc:title>
  <dc:creator>Kvant</dc:creator>
  <cp:lastModifiedBy>Kvant</cp:lastModifiedBy>
  <cp:revision>17</cp:revision>
  <dcterms:created xsi:type="dcterms:W3CDTF">2020-07-21T15:03:26Z</dcterms:created>
  <dcterms:modified xsi:type="dcterms:W3CDTF">2021-11-21T09:55:16Z</dcterms:modified>
</cp:coreProperties>
</file>