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571612"/>
            <a:ext cx="8858312" cy="108426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Дисциплина «Современные направления физкультурно-спортивной деятельности».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714884"/>
            <a:ext cx="8429684" cy="97156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Подготовил: </a:t>
            </a:r>
            <a:r>
              <a:rPr lang="ru-RU" sz="1800" b="1" dirty="0" smtClean="0">
                <a:solidFill>
                  <a:schemeClr val="tx1"/>
                </a:solidFill>
              </a:rPr>
              <a:t>Каплин П.Е. </a:t>
            </a:r>
            <a:r>
              <a:rPr lang="ru-RU" sz="1800" dirty="0" smtClean="0">
                <a:solidFill>
                  <a:schemeClr val="tx1"/>
                </a:solidFill>
              </a:rPr>
              <a:t>3 курс, заочное отделение.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Преподаватель: </a:t>
            </a:r>
            <a:r>
              <a:rPr lang="ru-RU" sz="1800" b="1" dirty="0" smtClean="0">
                <a:solidFill>
                  <a:schemeClr val="tx1"/>
                </a:solidFill>
              </a:rPr>
              <a:t>Захаров В.А. </a:t>
            </a:r>
            <a:r>
              <a:rPr lang="ru-RU" sz="1800" dirty="0" smtClean="0">
                <a:solidFill>
                  <a:schemeClr val="tx1"/>
                </a:solidFill>
              </a:rPr>
              <a:t>к.п.н. доцент кафедры ТМФК.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14290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Курский государственный университет</a:t>
            </a:r>
            <a:br>
              <a:rPr lang="ru-RU" dirty="0" smtClean="0"/>
            </a:br>
            <a:r>
              <a:rPr lang="ru-RU" dirty="0" smtClean="0"/>
              <a:t>Факультет физической культуры и спорта</a:t>
            </a:r>
            <a:br>
              <a:rPr lang="ru-RU" dirty="0" smtClean="0"/>
            </a:br>
            <a:r>
              <a:rPr lang="ru-RU" dirty="0" smtClean="0"/>
              <a:t>Кафедра теории и методики физической культуры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786058"/>
            <a:ext cx="5715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/>
              <a:t>Crossfit</a:t>
            </a:r>
            <a:r>
              <a:rPr lang="ru-RU" sz="2800" b="1" dirty="0" smtClean="0"/>
              <a:t> : функциональный тренинг</a:t>
            </a:r>
            <a:endParaRPr lang="ru-RU" sz="2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6" descr="Geraklion-med-14 (1).png"/>
          <p:cNvPicPr>
            <a:picLocks noChangeAspect="1"/>
          </p:cNvPicPr>
          <p:nvPr/>
        </p:nvPicPr>
        <p:blipFill>
          <a:blip r:embed="rId2" cstate="print"/>
          <a:srcRect b="10575"/>
          <a:stretch>
            <a:fillRect/>
          </a:stretch>
        </p:blipFill>
        <p:spPr>
          <a:xfrm>
            <a:off x="571472" y="285728"/>
            <a:ext cx="4767905" cy="3000396"/>
          </a:xfrm>
          <a:prstGeom prst="rect">
            <a:avLst/>
          </a:prstGeom>
        </p:spPr>
      </p:pic>
      <p:pic>
        <p:nvPicPr>
          <p:cNvPr id="4" name="Содержимое 6" descr="Reebok-logo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140" t="-5380" r="18705" b="8537"/>
          <a:stretch>
            <a:fillRect/>
          </a:stretch>
        </p:blipFill>
        <p:spPr>
          <a:xfrm>
            <a:off x="4143372" y="1714488"/>
            <a:ext cx="5000628" cy="51435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4572008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 2015 года запущена профессиональная </a:t>
            </a:r>
            <a:r>
              <a:rPr lang="ru-RU" sz="2400" b="1" dirty="0" err="1" smtClean="0"/>
              <a:t>ФИТ-Лига</a:t>
            </a:r>
            <a:r>
              <a:rPr lang="ru-RU" sz="2400" b="1" dirty="0" smtClean="0"/>
              <a:t>, проводящая ряд турниров с участием ведущих спортсменов России.</a:t>
            </a:r>
            <a:endParaRPr lang="ru-RU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mitry_Klokov60020_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5"/>
            <a:ext cx="6858016" cy="68580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785794"/>
            <a:ext cx="4572032" cy="128587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n w="10160">
                  <a:solidFill>
                    <a:srgbClr val="C00000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Дмитрий Клоков </a:t>
            </a:r>
            <a:r>
              <a:rPr lang="ru-RU" sz="2200" b="1" dirty="0" smtClean="0"/>
              <a:t>– Серебряный призер олимпийских игр 2008 года по тяжелой атлетики. Топ – 10 </a:t>
            </a:r>
            <a:r>
              <a:rPr lang="ru-RU" sz="2200" b="1" dirty="0" err="1" smtClean="0">
                <a:solidFill>
                  <a:srgbClr val="FF0000"/>
                </a:solidFill>
              </a:rPr>
              <a:t>КроссФит</a:t>
            </a:r>
            <a:r>
              <a:rPr lang="ru-RU" sz="2200" b="1" dirty="0" smtClean="0"/>
              <a:t> элиты</a:t>
            </a:r>
            <a:r>
              <a:rPr lang="ru-RU" sz="2700" b="1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6" descr="Reebok-logo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140" t="-5380" r="18705" b="8537"/>
          <a:stretch>
            <a:fillRect/>
          </a:stretch>
        </p:blipFill>
        <p:spPr>
          <a:xfrm>
            <a:off x="4143372" y="1714488"/>
            <a:ext cx="5000628" cy="514351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20" descr="Slivenko.jpg"/>
          <p:cNvPicPr>
            <a:picLocks noChangeAspect="1"/>
          </p:cNvPicPr>
          <p:nvPr/>
        </p:nvPicPr>
        <p:blipFill>
          <a:blip r:embed="rId2" cstate="print"/>
          <a:srcRect l="19919" t="-85" r="405"/>
          <a:stretch>
            <a:fillRect/>
          </a:stretch>
        </p:blipFill>
        <p:spPr>
          <a:xfrm>
            <a:off x="-1" y="0"/>
            <a:ext cx="9164203" cy="6858000"/>
          </a:xfrm>
          <a:prstGeom prst="rect">
            <a:avLst/>
          </a:prstGeom>
        </p:spPr>
      </p:pic>
      <p:pic>
        <p:nvPicPr>
          <p:cNvPr id="4" name="Содержимое 6" descr="Reebok-logo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140" t="-5380" r="18705" b="8537"/>
          <a:stretch>
            <a:fillRect/>
          </a:stretch>
        </p:blipFill>
        <p:spPr>
          <a:xfrm>
            <a:off x="4143372" y="1714488"/>
            <a:ext cx="5000628" cy="514351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857232"/>
            <a:ext cx="5257808" cy="132873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ru-RU" sz="2400" b="1" spc="50" dirty="0" smtClean="0">
                <a:ln w="12700" cmpd="sng">
                  <a:solidFill>
                    <a:srgbClr val="C00000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Оксана </a:t>
            </a:r>
            <a:r>
              <a:rPr lang="ru-RU" sz="2400" b="1" spc="50" dirty="0" err="1" smtClean="0">
                <a:ln w="12700" cmpd="sng">
                  <a:solidFill>
                    <a:srgbClr val="C00000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Сливекон</a:t>
            </a:r>
            <a:r>
              <a:rPr lang="ru-RU" sz="2400" b="1" spc="50" dirty="0" smtClean="0">
                <a:ln w="12700" cmpd="sng">
                  <a:solidFill>
                    <a:srgbClr val="C00000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400" b="1" dirty="0" smtClean="0"/>
              <a:t>- Серебряный призер олимпийских игр 2008 года по тяжелой атлетики. Сильнейший атлет </a:t>
            </a:r>
            <a:r>
              <a:rPr lang="ru-RU" sz="2400" b="1" dirty="0" err="1" smtClean="0">
                <a:solidFill>
                  <a:srgbClr val="C00000"/>
                </a:solidFill>
              </a:rPr>
              <a:t>Кроссфит</a:t>
            </a:r>
            <a:r>
              <a:rPr lang="ru-RU" sz="2400" b="1" dirty="0" smtClean="0"/>
              <a:t> в России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571612"/>
            <a:ext cx="8858312" cy="108426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Дисциплина «Современные направления физкультурно-спортивной деятельности».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714884"/>
            <a:ext cx="8429684" cy="97156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Подготовил: </a:t>
            </a:r>
            <a:r>
              <a:rPr lang="ru-RU" sz="1800" b="1" dirty="0" smtClean="0">
                <a:solidFill>
                  <a:schemeClr val="tx1"/>
                </a:solidFill>
              </a:rPr>
              <a:t>Каплин П.Е. </a:t>
            </a:r>
            <a:r>
              <a:rPr lang="ru-RU" sz="1800" dirty="0" smtClean="0">
                <a:solidFill>
                  <a:schemeClr val="tx1"/>
                </a:solidFill>
              </a:rPr>
              <a:t>3 курс, заочное отделение.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Преподаватель: </a:t>
            </a:r>
            <a:r>
              <a:rPr lang="ru-RU" sz="1800" b="1" dirty="0" smtClean="0">
                <a:solidFill>
                  <a:schemeClr val="tx1"/>
                </a:solidFill>
              </a:rPr>
              <a:t>Захаров В.А. </a:t>
            </a:r>
            <a:r>
              <a:rPr lang="ru-RU" sz="1800" dirty="0" smtClean="0">
                <a:solidFill>
                  <a:schemeClr val="tx1"/>
                </a:solidFill>
              </a:rPr>
              <a:t>к.п.н. доцент кафедры ТМФК.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14290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Курский государственный университет</a:t>
            </a:r>
            <a:br>
              <a:rPr lang="ru-RU" dirty="0" smtClean="0"/>
            </a:br>
            <a:r>
              <a:rPr lang="ru-RU" dirty="0" smtClean="0"/>
              <a:t>Факультет физической культуры и спорта</a:t>
            </a:r>
            <a:br>
              <a:rPr lang="ru-RU" dirty="0" smtClean="0"/>
            </a:br>
            <a:r>
              <a:rPr lang="ru-RU" dirty="0" smtClean="0"/>
              <a:t>Кафедра теории и методики физической культуры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786058"/>
            <a:ext cx="5715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/>
              <a:t>Crossfit</a:t>
            </a:r>
            <a:r>
              <a:rPr lang="ru-RU" sz="2800" b="1" dirty="0" smtClean="0"/>
              <a:t> : функциональный тренинг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Reebok-logo.pn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 bright="40000"/>
          </a:blip>
          <a:srcRect l="140" t="-5380" r="18705" b="8537"/>
          <a:stretch>
            <a:fillRect/>
          </a:stretch>
        </p:blipFill>
        <p:spPr>
          <a:xfrm>
            <a:off x="4143372" y="1714488"/>
            <a:ext cx="5000628" cy="5143512"/>
          </a:xfr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429124" y="2332037"/>
            <a:ext cx="4714876" cy="32401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КроссФит</a:t>
            </a:r>
            <a:r>
              <a:rPr lang="ru-RU" sz="3600" b="1" dirty="0" smtClean="0"/>
              <a:t> —</a:t>
            </a:r>
            <a:r>
              <a:rPr lang="ru-RU" sz="3600" dirty="0" smtClean="0"/>
              <a:t> компания и тренировочная методика.</a:t>
            </a:r>
            <a:endParaRPr lang="ru-RU" sz="3600" dirty="0"/>
          </a:p>
        </p:txBody>
      </p:sp>
      <p:pic>
        <p:nvPicPr>
          <p:cNvPr id="8" name="Содержимое 3" descr="Logo Reebok_Crossfi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57288" y="714356"/>
            <a:ext cx="6786824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5" descr="greg_nano_games_0-1024x5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3" y="214291"/>
            <a:ext cx="4346804" cy="3714776"/>
          </a:xfrm>
          <a:prstGeom prst="rect">
            <a:avLst/>
          </a:prstGeom>
        </p:spPr>
      </p:pic>
      <p:pic>
        <p:nvPicPr>
          <p:cNvPr id="4" name="Содержимое 6" descr="Reebok-logo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140" t="-5380" r="18705" b="8537"/>
          <a:stretch>
            <a:fillRect/>
          </a:stretch>
        </p:blipFill>
        <p:spPr>
          <a:xfrm>
            <a:off x="4143372" y="1714488"/>
            <a:ext cx="5000628" cy="514351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256"/>
            <a:ext cx="4071966" cy="204311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       Основатель, </a:t>
            </a:r>
            <a:r>
              <a:rPr lang="ru-RU" sz="2000" dirty="0" err="1" smtClean="0"/>
              <a:t>Грег</a:t>
            </a:r>
            <a:r>
              <a:rPr lang="ru-RU" sz="2000" dirty="0" smtClean="0"/>
              <a:t> </a:t>
            </a:r>
            <a:r>
              <a:rPr lang="ru-RU" sz="2000" dirty="0" err="1" smtClean="0"/>
              <a:t>Глассман</a:t>
            </a:r>
            <a:r>
              <a:rPr lang="ru-RU" sz="2000" dirty="0" smtClean="0"/>
              <a:t>, бывший гимнаст, начал разрабатывать свою программу тренировок более 20 лет назад, а в 2001 году в Калифорнии (США) открыл свой первый зал для занятий </a:t>
            </a:r>
            <a:r>
              <a:rPr lang="ru-RU" sz="2000" b="1" dirty="0" err="1" smtClean="0">
                <a:solidFill>
                  <a:srgbClr val="C00000"/>
                </a:solidFill>
              </a:rPr>
              <a:t>Кроссфит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Reebok-logo.png"/>
          <p:cNvPicPr>
            <a:picLocks noChangeAspect="1"/>
          </p:cNvPicPr>
          <p:nvPr/>
        </p:nvPicPr>
        <p:blipFill>
          <a:blip r:embed="rId2" cstate="print">
            <a:lum bright="40000"/>
          </a:blip>
          <a:srcRect l="140" t="-5380" r="18705" b="8537"/>
          <a:stretch>
            <a:fillRect/>
          </a:stretch>
        </p:blipFill>
        <p:spPr>
          <a:xfrm>
            <a:off x="4143372" y="1714488"/>
            <a:ext cx="5000628" cy="514351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600200"/>
            <a:ext cx="468630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b="1" dirty="0" smtClean="0"/>
              <a:t>Тренировки включают в себя элементы из интервальных тренировок высокой интенсивности, тяжелой атлетики, легкой атлетики, </a:t>
            </a:r>
            <a:r>
              <a:rPr lang="ru-RU" sz="2400" b="1" dirty="0" err="1" smtClean="0"/>
              <a:t>плиометрики</a:t>
            </a:r>
            <a:r>
              <a:rPr lang="ru-RU" sz="2400" b="1" dirty="0" smtClean="0"/>
              <a:t>, пауэрлифтинга, </a:t>
            </a:r>
            <a:r>
              <a:rPr lang="ru-RU" sz="2400" b="1" dirty="0" err="1" smtClean="0"/>
              <a:t>гинастики</a:t>
            </a:r>
            <a:r>
              <a:rPr lang="ru-RU" sz="2400" b="1" dirty="0" smtClean="0"/>
              <a:t>, гиревого спорта и других видов спорта и физической деятельности.</a:t>
            </a:r>
            <a:r>
              <a:rPr lang="ru-RU" b="1" dirty="0" smtClean="0"/>
              <a:t> </a:t>
            </a:r>
            <a:endParaRPr lang="ru-RU" b="1" dirty="0"/>
          </a:p>
        </p:txBody>
      </p:sp>
      <p:pic>
        <p:nvPicPr>
          <p:cNvPr id="5" name="Содержимое 7" descr="CrossFit6-675x4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21832" cy="2214554"/>
          </a:xfrm>
          <a:prstGeom prst="rect">
            <a:avLst/>
          </a:prstGeom>
        </p:spPr>
      </p:pic>
      <p:pic>
        <p:nvPicPr>
          <p:cNvPr id="6" name="Содержимое 9" descr="preimushhestva-krossfi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14554"/>
            <a:ext cx="3333774" cy="2428892"/>
          </a:xfrm>
          <a:prstGeom prst="rect">
            <a:avLst/>
          </a:prstGeom>
        </p:spPr>
      </p:pic>
      <p:pic>
        <p:nvPicPr>
          <p:cNvPr id="7" name="Содержимое 3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643422"/>
            <a:ext cx="3322994" cy="221457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7" descr="14.jpg"/>
          <p:cNvPicPr>
            <a:picLocks noChangeAspect="1"/>
          </p:cNvPicPr>
          <p:nvPr/>
        </p:nvPicPr>
        <p:blipFill>
          <a:blip r:embed="rId2" cstate="print"/>
          <a:srcRect b="45833"/>
          <a:stretch>
            <a:fillRect/>
          </a:stretch>
        </p:blipFill>
        <p:spPr>
          <a:xfrm>
            <a:off x="0" y="0"/>
            <a:ext cx="9144000" cy="3714752"/>
          </a:xfrm>
          <a:prstGeom prst="rect">
            <a:avLst/>
          </a:prstGeom>
        </p:spPr>
      </p:pic>
      <p:pic>
        <p:nvPicPr>
          <p:cNvPr id="4" name="Содержимое 6" descr="Reebok-logo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140" t="-5380" r="18705" b="8537"/>
          <a:stretch>
            <a:fillRect/>
          </a:stretch>
        </p:blipFill>
        <p:spPr>
          <a:xfrm>
            <a:off x="4143372" y="1714488"/>
            <a:ext cx="5000628" cy="514351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00438"/>
            <a:ext cx="8929718" cy="2500330"/>
          </a:xfrm>
        </p:spPr>
        <p:txBody>
          <a:bodyPr>
            <a:normAutofit/>
          </a:bodyPr>
          <a:lstStyle/>
          <a:p>
            <a:pPr indent="15875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Цель </a:t>
            </a:r>
            <a:r>
              <a:rPr lang="ru-RU" sz="2400" b="1" dirty="0" smtClean="0"/>
              <a:t>методики формулируется как физическое развитие человека по таким направлениям как выносливость, сила, гибкость, скорость, координация, точность, а также улучшение работоспособности </a:t>
            </a:r>
            <a:r>
              <a:rPr lang="ru-RU" sz="2400" b="1" dirty="0" err="1" smtClean="0"/>
              <a:t>сердечно-сосудистой</a:t>
            </a:r>
            <a:r>
              <a:rPr lang="ru-RU" sz="2400" b="1" dirty="0" smtClean="0"/>
              <a:t> и дыхательной систем, быстрота адаптации к смене нагрузок и др.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5" descr="nato-gotovit-armiyu-kanady-dlya-pomoschi-ukraine_1.jpeg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 l="9427" r="5468"/>
          <a:stretch>
            <a:fillRect/>
          </a:stretch>
        </p:blipFill>
        <p:spPr>
          <a:xfrm>
            <a:off x="-33724" y="-2"/>
            <a:ext cx="9177724" cy="6858002"/>
          </a:xfrm>
          <a:prstGeom prst="rect">
            <a:avLst/>
          </a:prstGeom>
        </p:spPr>
      </p:pic>
      <p:pic>
        <p:nvPicPr>
          <p:cNvPr id="4" name="Содержимое 6" descr="Reebok-logo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140" t="-5380" r="18705" b="8537"/>
          <a:stretch>
            <a:fillRect/>
          </a:stretch>
        </p:blipFill>
        <p:spPr>
          <a:xfrm>
            <a:off x="4143372" y="1714488"/>
            <a:ext cx="5000628" cy="514351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886300"/>
            <a:ext cx="9001156" cy="1971700"/>
          </a:xfrm>
        </p:spPr>
        <p:txBody>
          <a:bodyPr>
            <a:noAutofit/>
          </a:bodyPr>
          <a:lstStyle/>
          <a:p>
            <a:pPr indent="15875"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КроссФит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входит в программу подготовки </a:t>
            </a:r>
            <a:r>
              <a:rPr lang="ru-RU" b="1" dirty="0" err="1" smtClean="0"/>
              <a:t>Вооруженых</a:t>
            </a:r>
            <a:r>
              <a:rPr lang="ru-RU" b="1" dirty="0" smtClean="0"/>
              <a:t> Сил Канады, а также    Королевского Лейб-Гвардейского Полка Дании.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11" descr="зал-для-кроссфита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428604"/>
            <a:ext cx="3929091" cy="241746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4" name="Содержимое 6" descr="Reebok-logo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140" t="-5380" r="18705" b="8537"/>
          <a:stretch>
            <a:fillRect/>
          </a:stretch>
        </p:blipFill>
        <p:spPr>
          <a:xfrm>
            <a:off x="4143372" y="1714488"/>
            <a:ext cx="5000628" cy="514351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714752"/>
            <a:ext cx="8229600" cy="2543180"/>
          </a:xfrm>
        </p:spPr>
        <p:txBody>
          <a:bodyPr>
            <a:normAutofit/>
          </a:bodyPr>
          <a:lstStyle/>
          <a:p>
            <a:pPr indent="15875">
              <a:buNone/>
            </a:pPr>
            <a:r>
              <a:rPr lang="ru-RU" sz="2800" b="1" dirty="0" smtClean="0"/>
              <a:t>Бизнес-модель и Культура </a:t>
            </a:r>
            <a:r>
              <a:rPr lang="ru-RU" sz="2800" b="1" dirty="0" err="1" smtClean="0"/>
              <a:t>КроссФит</a:t>
            </a:r>
            <a:endParaRPr lang="ru-RU" sz="2800" b="1" dirty="0" smtClean="0"/>
          </a:p>
          <a:p>
            <a:pPr indent="15875">
              <a:buNone/>
            </a:pPr>
            <a:r>
              <a:rPr lang="ru-RU" sz="2800" b="1" dirty="0" smtClean="0"/>
              <a:t>В 2010 году бренды </a:t>
            </a:r>
            <a:r>
              <a:rPr lang="ru-RU" sz="2800" b="1" dirty="0" err="1" smtClean="0">
                <a:solidFill>
                  <a:srgbClr val="C00000"/>
                </a:solidFill>
              </a:rPr>
              <a:t>Crossfit</a:t>
            </a:r>
            <a:r>
              <a:rPr lang="ru-RU" sz="2800" b="1" dirty="0" smtClean="0"/>
              <a:t> и </a:t>
            </a:r>
            <a:r>
              <a:rPr lang="en-US" sz="2800" b="1" dirty="0" smtClean="0"/>
              <a:t>Reebok</a:t>
            </a:r>
            <a:r>
              <a:rPr lang="ru-RU" sz="2800" b="1" dirty="0" smtClean="0"/>
              <a:t> подписали контракт, согласно которому </a:t>
            </a:r>
            <a:r>
              <a:rPr lang="ru-RU" sz="2800" b="1" dirty="0" err="1" smtClean="0"/>
              <a:t>Reebok</a:t>
            </a:r>
            <a:r>
              <a:rPr lang="ru-RU" sz="2800" b="1" dirty="0" smtClean="0"/>
              <a:t> будет продвигать </a:t>
            </a:r>
            <a:r>
              <a:rPr lang="ru-RU" sz="2800" b="1" dirty="0" err="1" smtClean="0">
                <a:solidFill>
                  <a:srgbClr val="C00000"/>
                </a:solidFill>
              </a:rPr>
              <a:t>Кроссфит</a:t>
            </a:r>
            <a:r>
              <a:rPr lang="ru-RU" sz="2800" b="1" dirty="0" smtClean="0"/>
              <a:t> во всем мире, в том числе и в России 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Содержимое 9" descr="crossfit-gym_thumb355_2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428604"/>
            <a:ext cx="3894063" cy="2428892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Reebok-logo.png"/>
          <p:cNvPicPr>
            <a:picLocks noChangeAspect="1"/>
          </p:cNvPicPr>
          <p:nvPr/>
        </p:nvPicPr>
        <p:blipFill>
          <a:blip r:embed="rId2" cstate="print">
            <a:lum bright="40000"/>
          </a:blip>
          <a:srcRect l="140" t="-5380" r="18705" b="8537"/>
          <a:stretch>
            <a:fillRect/>
          </a:stretch>
        </p:blipFill>
        <p:spPr>
          <a:xfrm>
            <a:off x="4143372" y="1714488"/>
            <a:ext cx="5000628" cy="514351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357166"/>
            <a:ext cx="3357586" cy="1614486"/>
          </a:xfrm>
        </p:spPr>
        <p:txBody>
          <a:bodyPr/>
          <a:lstStyle/>
          <a:p>
            <a:pPr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КроссФит</a:t>
            </a:r>
            <a:r>
              <a:rPr lang="ru-RU" b="1" dirty="0" smtClean="0"/>
              <a:t> Игры</a:t>
            </a:r>
          </a:p>
          <a:p>
            <a:endParaRPr lang="ru-RU" dirty="0"/>
          </a:p>
        </p:txBody>
      </p:sp>
      <p:pic>
        <p:nvPicPr>
          <p:cNvPr id="6" name="Содержимое 13" descr="2012-reebok-crossfit-games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62500" cy="3810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42910" y="4286256"/>
            <a:ext cx="70723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Первый турнир по </a:t>
            </a:r>
            <a:r>
              <a:rPr lang="ru-RU" sz="3600" b="1" dirty="0" err="1" smtClean="0">
                <a:solidFill>
                  <a:srgbClr val="C00000"/>
                </a:solidFill>
              </a:rPr>
              <a:t>КроссФиту</a:t>
            </a:r>
            <a:r>
              <a:rPr lang="ru-RU" sz="3600" b="1" dirty="0" smtClean="0"/>
              <a:t> всемирного масштаба состоялся 14 июля 2012 года в США</a:t>
            </a:r>
            <a:endParaRPr lang="ru-RU" sz="3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No3_2.gif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38827" b="-16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6" descr="Reebok-logo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140" t="-5380" r="18705" b="8537"/>
          <a:stretch>
            <a:fillRect/>
          </a:stretch>
        </p:blipFill>
        <p:spPr>
          <a:xfrm>
            <a:off x="4143372" y="1714488"/>
            <a:ext cx="5000628" cy="514351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285728"/>
            <a:ext cx="5214974" cy="1714512"/>
          </a:xfrm>
        </p:spPr>
        <p:txBody>
          <a:bodyPr>
            <a:noAutofit/>
          </a:bodyPr>
          <a:lstStyle/>
          <a:p>
            <a:pPr indent="15875">
              <a:buNone/>
            </a:pPr>
            <a:r>
              <a:rPr lang="ru-RU" sz="2400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</a:rPr>
              <a:t> 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Рич</a:t>
            </a:r>
            <a:r>
              <a:rPr lang="ru-RU" sz="2400" b="1" spc="50" dirty="0" smtClean="0">
                <a:ln w="12700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Фронинг</a:t>
            </a:r>
            <a:r>
              <a:rPr lang="ru-RU" sz="2400" b="1" spc="50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 </a:t>
            </a:r>
            <a:r>
              <a:rPr lang="ru-RU" sz="2400" dirty="0" smtClean="0">
                <a:solidFill>
                  <a:schemeClr val="bg1"/>
                </a:solidFill>
              </a:rPr>
              <a:t>(США), единственный четырехкратный обладатель титула "Самый подготовленный человек в мире" (2011, 2012, 2013 и 2014). Чемпион </a:t>
            </a:r>
            <a:r>
              <a:rPr lang="ru-RU" sz="2400" b="1" dirty="0" err="1" smtClean="0">
                <a:solidFill>
                  <a:srgbClr val="C00000"/>
                </a:solidFill>
              </a:rPr>
              <a:t>CrossFit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Games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245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Дисциплина «Современные направления физкультурно-спортивной деятельности».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Дмитрий Клоков – Серебряный призер олимпийских игр 2008 года по тяжелой атлетики. Топ – 10 КроссФит элиты. </vt:lpstr>
      <vt:lpstr>Слайд 12</vt:lpstr>
      <vt:lpstr>Дисциплина «Современные направления физкультурно-спортивной деятельности».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 «Современные направления физкультурно-спортивной деятельности».СНФСД </dc:title>
  <dc:creator>Паша</dc:creator>
  <cp:lastModifiedBy>Паша</cp:lastModifiedBy>
  <cp:revision>16</cp:revision>
  <dcterms:created xsi:type="dcterms:W3CDTF">2016-01-26T15:41:14Z</dcterms:created>
  <dcterms:modified xsi:type="dcterms:W3CDTF">2016-09-06T19:45:03Z</dcterms:modified>
</cp:coreProperties>
</file>