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303" r:id="rId5"/>
    <p:sldId id="265" r:id="rId6"/>
    <p:sldId id="266" r:id="rId7"/>
    <p:sldId id="269" r:id="rId8"/>
    <p:sldId id="270" r:id="rId9"/>
    <p:sldId id="275" r:id="rId10"/>
    <p:sldId id="277" r:id="rId11"/>
    <p:sldId id="278" r:id="rId12"/>
    <p:sldId id="279" r:id="rId13"/>
    <p:sldId id="281" r:id="rId14"/>
    <p:sldId id="282" r:id="rId15"/>
    <p:sldId id="283" r:id="rId16"/>
    <p:sldId id="285" r:id="rId17"/>
    <p:sldId id="293" r:id="rId18"/>
    <p:sldId id="29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5F673-72FB-4876-A298-68953B0CD0AD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44487-52F0-4255-B32D-07985E507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Pictures\семь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63888" y="5589240"/>
            <a:ext cx="4073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составлена Козловой М.Н. и Даниловой Н.А.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 descr="C:\Users\Админ\Pictures\петр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3500" y="1019175"/>
            <a:ext cx="6477000" cy="4819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C:\Users\Админ\Pictures\муро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pic>
        <p:nvPicPr>
          <p:cNvPr id="39939" name="Picture 3" descr="http://player.myshared.ru/412848/data/images/img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692696"/>
            <a:ext cx="720080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Админ\Pictures\petr_fevronia_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390525"/>
            <a:ext cx="5715000" cy="6076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http://hramznameniya.ru/images/gallery/521/14957_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88640"/>
            <a:ext cx="734481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 descr="C:\Users\Админ\Pictures\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7" y="548680"/>
            <a:ext cx="6048672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fs201.jpe.ru/c632/3683228_0940750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60648"/>
            <a:ext cx="5667375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mg0.liveinternet.ru/images/attach/c/3/75/931/75931816_4000579_30832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60648"/>
            <a:ext cx="5760640" cy="6344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travel37.ru/images/autobustur/MUROM/MUROM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404664"/>
            <a:ext cx="756084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581128"/>
            <a:ext cx="5486400" cy="432048"/>
          </a:xfrm>
        </p:spPr>
        <p:txBody>
          <a:bodyPr/>
          <a:lstStyle/>
          <a:p>
            <a:pPr algn="ctr"/>
            <a:r>
              <a:rPr lang="ru-RU" dirty="0" smtClean="0"/>
              <a:t>С праздником!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41168"/>
            <a:ext cx="5486400" cy="123103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Желаем мира и добра!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Пусть будет светлою дорога!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Пусть будет дружною семья!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счастья будет  много -много!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C:\Users\Админ\Pictures\цвет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2288" y="612775"/>
            <a:ext cx="5486400" cy="3680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 июля – День памяти святых Петра и Февронии- покровителей семьи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Админ\Pictures\67012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628800"/>
            <a:ext cx="4966494" cy="5133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дмин\Pictures\древний муро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60648"/>
            <a:ext cx="8064896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Админ\Pictures\0042-081-goroda-eto-tsentr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0648"/>
            <a:ext cx="7560840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дмин\Pictures\бояр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88640"/>
            <a:ext cx="828092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\Pictures\_800pxtsar_boyar_dum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Админ\Pictures\тере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914400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 descr="C:\Users\Админ\Pictures\large_d2b7f04f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57350" y="514350"/>
            <a:ext cx="5829300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Админ\Pictures\8557101be4fbd5b8d2debb71268f47d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813690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45</Words>
  <Application>Microsoft Office PowerPoint</Application>
  <PresentationFormat>Экран (4:3)</PresentationFormat>
  <Paragraphs>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8 июля – День памяти святых Петра и Февронии- покровителей семьи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праздником!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Xiaomi</cp:lastModifiedBy>
  <cp:revision>59</cp:revision>
  <dcterms:created xsi:type="dcterms:W3CDTF">2015-07-05T12:08:12Z</dcterms:created>
  <dcterms:modified xsi:type="dcterms:W3CDTF">2021-11-21T12:49:55Z</dcterms:modified>
</cp:coreProperties>
</file>