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8" r:id="rId5"/>
    <p:sldId id="259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0000FF"/>
    <a:srgbClr val="8A0000"/>
    <a:srgbClr val="CC0000"/>
    <a:srgbClr val="6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500174"/>
            <a:ext cx="7272808" cy="16561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в подготовительной к школе группе</a:t>
            </a:r>
            <a:b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«Разноцветная осень»</a:t>
            </a:r>
            <a:endParaRPr lang="ru-RU" sz="28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3786190"/>
            <a:ext cx="66247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A0000"/>
                </a:solidFill>
              </a:rPr>
              <a:t>Выполнила воспитатель:</a:t>
            </a:r>
          </a:p>
          <a:p>
            <a:pPr algn="ctr"/>
            <a:r>
              <a:rPr lang="ru-RU" sz="2400" b="1" i="1" dirty="0" err="1" smtClean="0">
                <a:solidFill>
                  <a:srgbClr val="7A0000"/>
                </a:solidFill>
              </a:rPr>
              <a:t>Климовская</a:t>
            </a:r>
            <a:r>
              <a:rPr lang="ru-RU" sz="2400" b="1" i="1" dirty="0" smtClean="0">
                <a:solidFill>
                  <a:srgbClr val="7A0000"/>
                </a:solidFill>
              </a:rPr>
              <a:t> Наталья Валерьевна</a:t>
            </a:r>
          </a:p>
          <a:p>
            <a:pPr algn="ctr"/>
            <a:r>
              <a:rPr lang="ru-RU" sz="2000" b="1" i="1" dirty="0" smtClean="0">
                <a:solidFill>
                  <a:srgbClr val="7A0000"/>
                </a:solidFill>
              </a:rPr>
              <a:t>МБДОУ Д/с № 9 «</a:t>
            </a:r>
            <a:r>
              <a:rPr lang="ru-RU" sz="2000" b="1" i="1" dirty="0" err="1" smtClean="0">
                <a:solidFill>
                  <a:srgbClr val="7A0000"/>
                </a:solidFill>
              </a:rPr>
              <a:t>Якутяночка</a:t>
            </a:r>
            <a:r>
              <a:rPr lang="ru-RU" sz="2000" b="1" i="1" dirty="0" smtClean="0">
                <a:solidFill>
                  <a:srgbClr val="7A0000"/>
                </a:solidFill>
              </a:rPr>
              <a:t>»</a:t>
            </a:r>
            <a:r>
              <a:rPr lang="ru-RU" sz="2400" b="1" i="1" dirty="0" smtClean="0">
                <a:solidFill>
                  <a:srgbClr val="7A0000"/>
                </a:solidFill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srgbClr val="7A0000"/>
                </a:solidFill>
              </a:rPr>
              <a:t>г. Якутск, Республика Саха (Якутия)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3000372"/>
            <a:ext cx="7056784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Ожидаемые результаты:</a:t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Дети имеют представления об осени, явлениях природы, знают времена года, дары природы.</a:t>
            </a:r>
            <a:b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В целом материал по данному проекту детьми был освоен </a:t>
            </a:r>
            <a:endParaRPr lang="ru-RU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Выставка поделок из природного материала «Осенняя сказка»: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6" name="Содержимое 5" descr="DSC001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4000504"/>
            <a:ext cx="2825741" cy="2119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1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928934"/>
            <a:ext cx="2413003" cy="1809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001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428736"/>
            <a:ext cx="2460628" cy="1845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001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3643314"/>
            <a:ext cx="1791893" cy="2389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0013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538" y="1714488"/>
            <a:ext cx="238126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43042" y="928670"/>
            <a:ext cx="7056784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Музыкальный праздник: «Осень в гости к нам пришла»</a:t>
            </a:r>
            <a:br>
              <a:rPr lang="ru-RU" sz="2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ru-RU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" name="Рисунок 2" descr="IMG-20161013-WA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428736"/>
            <a:ext cx="3500462" cy="196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61013-WA0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214686"/>
            <a:ext cx="4286248" cy="241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43042" y="928670"/>
            <a:ext cx="7056784" cy="79208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Осенняя ярмарка: «Осенние дары»</a:t>
            </a:r>
            <a:br>
              <a:rPr lang="ru-RU" sz="2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ru-RU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Рисунок 5" descr="IMG-20160928-WA0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5926"/>
            <a:ext cx="3176192" cy="1788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51009-WA00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4000504"/>
            <a:ext cx="2786082" cy="208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51009-WA00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785926"/>
            <a:ext cx="2643206" cy="1982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60928-WA00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4049910"/>
            <a:ext cx="2286016" cy="2051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2714620"/>
            <a:ext cx="7056784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Спасибо за внимание!!!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143108" y="1500174"/>
            <a:ext cx="6336704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Сухомлинский В. А. писал: "Мир, окружающий ребёнка, - это, прежде всего, мир природы с безграничным богатством явлений, с неисчерпаемой красотой. </a:t>
            </a:r>
            <a:b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Здесь, в природе, вечный источник детского разума. </a:t>
            </a:r>
            <a:b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Очень важно с ранних лет развивать в детях умение созерцать, наслаждаться ею, вглядываться в неё и вслушиваться".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</a:br>
            <a:endParaRPr lang="ru-RU" sz="1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285852" y="3071810"/>
            <a:ext cx="7272808" cy="246140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ИНФОРМАЦИОННАЯ КАРТА ПРОЕКТА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Автор проекта: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воспитатель: Наталья Валерьевна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Место проведения:</a:t>
            </a:r>
            <a:r>
              <a:rPr lang="ru-RU" sz="16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МБДОУ  Детский сад № 9 «</a:t>
            </a:r>
            <a:r>
              <a:rPr lang="ru-RU" sz="1600" b="1" dirty="0" err="1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Якутяночка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Участники проекта: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дети подготовительной к школе группы, воспитатели, родители, музыкальный  руководитель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Возраст детей: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6 – 7лет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Тип проекта: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познавательно – творческий, игровой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Вид проекта: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групповой, социальный</a:t>
            </a:r>
            <a:endParaRPr lang="ru-RU" sz="1600" b="1" dirty="0" smtClean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Интеграция образовательных областей: </a:t>
            </a:r>
            <a:r>
              <a:rPr lang="ru-RU" sz="16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социально – коммуникативное, познавательное, речевое, художественно – эстетическое, физическое развитие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Продолжительность проекта: </a:t>
            </a:r>
            <a:r>
              <a:rPr lang="ru-RU" sz="17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краткосрочный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0000B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0000B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0000B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0000B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571604" y="1571612"/>
            <a:ext cx="6912768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Актуальность</a:t>
            </a:r>
            <a:b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endParaRPr lang="ru-RU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785786" y="2285992"/>
            <a:ext cx="7632848" cy="3500462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FF"/>
                </a:solidFill>
              </a:rPr>
              <a:t>       В век высоких технологий человек все дальше отдаляется от природы, забывая, что именно от природы он черпает свои нравственные начала. Человек с малых лет должен осознавать, что его жизнь на Земле во многом зависит от окружающей среды: чем чище воздух, вода, лес, почва, тем благоприятнее это сказывается на здоровье и жизни людей.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FF"/>
                </a:solidFill>
              </a:rPr>
              <a:t>      Педагог должен помочь детям понять, что в природе все взаимосвязано.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FF"/>
                </a:solidFill>
              </a:rPr>
              <a:t>      Ребенок должен осознать ответственность человечества и собственную ответственность за сохранность природы; он должен научиться правильному поведению в природной среде.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928662" y="3357562"/>
            <a:ext cx="6912768" cy="778098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Цель проекта:</a:t>
            </a: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способствовать накоплению у детей конкретных представлений о сезонных изменениях в природе. Пополнение и обогащение знаний детей о времени года – осень.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Задачи:</a:t>
            </a: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- создать условия для развития  познавательных и творческих способностей в процессе работы  над проектом;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расширить представление детей о многообразии и пользе осенних даров природы;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развивать умение видеть красоту окружающего природного мира, разнообразии его красок и форм;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расширить и активизировать  речевой запас  детей;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воспитывать у детей бережное отношение к природе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</a:t>
            </a:r>
            <a:br>
              <a:rPr lang="ru-RU" sz="1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endParaRPr lang="ru-RU" sz="18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1285860"/>
            <a:ext cx="657229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Предполагаемый результат: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расширение представлений об осени, как времени года (сезонные изменения в природе, признаки осени, ее дары;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развитие исследовательской деятельности в ходе совместной практической деятельности с воспитателем;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развитие самостоятельной, творческой личности;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расширение и активизации речевого запаса детей на основе углубления и обобщения представлений об окружающем, а также в процессе знакомства с жанрами фольклора и художественной литературы данной тематики;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воспитание у детей чувства любви к родной природе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3143248"/>
            <a:ext cx="7056784" cy="79208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Продукт проектной деятельности:</a:t>
            </a:r>
            <a:b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- выставка поделок из природного материала «Осенняя сказка»;</a:t>
            </a:r>
            <a:b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выставка детских рисунков, аппликаций, лепки;</a:t>
            </a:r>
            <a:b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музыкальный праздник «Осень в гости к нам пришла»</a:t>
            </a:r>
            <a:b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осенняя ярмарка «Осенние дары»  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endParaRPr lang="ru-RU" sz="2800" b="1" dirty="0" smtClean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14414" y="3500438"/>
            <a:ext cx="7056784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Подготовительный этап:</a:t>
            </a:r>
            <a:br>
              <a:rPr lang="ru-RU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8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составление плана  совместной работы с детьми, родителями;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разработка конспектов образовательной деятельности;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подбор материала и оборудования для НОД;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подбор</a:t>
            </a:r>
            <a:r>
              <a:rPr lang="ru-RU" sz="24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художественной литературы, иллюстраций  по теме;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оформление папок – передвижек для родителей по теме проекта;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  <a:t>- конкурс семейных поделок  из даров осени «Осенняя сказка»</a:t>
            </a:r>
            <a:br>
              <a:rPr lang="ru-RU" sz="2000" b="1" dirty="0" smtClean="0">
                <a:solidFill>
                  <a:srgbClr val="0000B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ru-RU" sz="24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4000504"/>
            <a:ext cx="7056784" cy="79208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Основной этап работы с детьми по образовательным областям:</a:t>
            </a:r>
            <a:b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Социально – коммуникативное развитие: 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Сюжетно – ролевые игры: </a:t>
            </a: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«Магазин овощей и фруктов», «Аптека», «На прогулку в лес»;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Дидактические игры: </a:t>
            </a: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«Грибная поляна»,  «что сначала, что потом?», «Времена года». «Зимние запасы», «Что растет на грядке». «Узнай по описанию»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Трудовая деятельность: 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сбор природного материала на прогулке, уборка территории участка от опавших листьев, сбор гербария, помощь в украшении музыкального зала к празднику;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Наблюдения на прогулке: «Деревья и кустарники нашего края», «Приметы осени», «Продолжительность светового дня»,  «Почему исчезли насекомые?» и т.д.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Игровая деятельность:  «Собери овощи и фрукты», «Найди пару», «Составь предложение»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Речевое развитие: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Чтение рассказов, заучивание стихов. Рассказывание сказок и т.д.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художественно – эстетическое развитие: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рисование, аппликации, лепка, конструирование, осенний праздник</a:t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ru-RU" sz="2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71604" y="3214686"/>
            <a:ext cx="7056784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Мероприятия с родителями:</a:t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Стендовая информация для родителей</a:t>
            </a:r>
            <a:b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- Консультация «Влияние природы на духовное развитие ребенка;</a:t>
            </a:r>
            <a:b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- Папка – передвижка «Осенние фантазии»;</a:t>
            </a:r>
            <a:b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- Выставка поделок из природного материала; </a:t>
            </a:r>
            <a:b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- Осенняя ярмарка «Осенние дары»</a:t>
            </a:r>
            <a:endParaRPr lang="ru-RU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397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в подготовительной к школе группе «Разноцветная осень»</vt:lpstr>
      <vt:lpstr>Сухомлинский В. А. писал: "Мир, окружающий ребёнка, - это, прежде всего, мир природы с безграничным богатством явлений, с неисчерпаемой красотой.  Здесь, в природе, вечный источник детского разума.  Очень важно с ранних лет развивать в детях умение созерцать, наслаждаться ею, вглядываться в неё и вслушиваться". </vt:lpstr>
      <vt:lpstr>Актуальность </vt:lpstr>
      <vt:lpstr>Цель проекта: способствовать накоплению у детей конкретных представлений о сезонных изменениях в природе. Пополнение и обогащение знаний детей о времени года – осень.  Задачи:   - создать условия для развития  познавательных и творческих способностей в процессе работы  над проектом; - расширить представление детей о многообразии и пользе осенних даров природы; - развивать умение видеть красоту окружающего природного мира, разнообразии его красок и форм; - расширить и активизировать  речевой запас  детей; - воспитывать у детей бережное отношение к природе   </vt:lpstr>
      <vt:lpstr>Презентация PowerPoint</vt:lpstr>
      <vt:lpstr>Продукт проектной деятельности:   - выставка поделок из природного материала «Осенняя сказка»; - выставка детских рисунков, аппликаций, лепки; - музыкальный праздник «Осень в гости к нам пришла» - осенняя ярмарка «Осенние дары»    </vt:lpstr>
      <vt:lpstr>Подготовительный этап:  - составление плана  совместной работы с детьми, родителями; - разработка конспектов образовательной деятельности; - подбор материала и оборудования для НОД; - подбор художественной литературы, иллюстраций  по теме; - оформление папок – передвижек для родителей по теме проекта; - конкурс семейных поделок  из даров осени «Осенняя сказка»  </vt:lpstr>
      <vt:lpstr>Основной этап работы с детьми по образовательным областям: Социально – коммуникативное развитие:  Сюжетно – ролевые игры: «Магазин овощей и фруктов», «Аптека», «На прогулку в лес»; Дидактические игры: «Грибная поляна»,  «что сначала, что потом?», «Времена года». «Зимние запасы», «Что растет на грядке». «Узнай по описанию»  Трудовая деятельность:  сбор природного материала на прогулке, уборка территории участка от опавших листьев, сбор гербария, помощь в украшении музыкального зала к празднику; Наблюдения на прогулке: «Деревья и кустарники нашего края», «Приметы осени», «Продолжительность светового дня»,  «Почему исчезли насекомые?» и т.д. Игровая деятельность:  «Собери овощи и фрукты», «Найди пару», «Составь предложение» Речевое развитие: Чтение рассказов, заучивание стихов. Рассказывание сказок и т.д. художественно – эстетическое развитие: рисование, аппликации, лепка, конструирование, осенний праздник       </vt:lpstr>
      <vt:lpstr>Мероприятия с родителями:  Стендовая информация для родителей - Консультация «Влияние природы на духовное развитие ребенка; - Папка – передвижка «Осенние фантазии»; - Выставка поделок из природного материала;  - Осенняя ярмарка «Осенние дары»</vt:lpstr>
      <vt:lpstr>Ожидаемые результаты:  Дети имеют представления об осени, явлениях природы, знают времена года, дары природы. В целом материал по данному проекту детьми был освоен </vt:lpstr>
      <vt:lpstr>Выставка поделок из природного материала «Осенняя сказка»:</vt:lpstr>
      <vt:lpstr>Музыкальный праздник: «Осень в гости к нам пришла»  </vt:lpstr>
      <vt:lpstr>Осенняя ярмарка: «Осенние дары»  </vt:lpstr>
      <vt:lpstr>Спасибо за внимание!!!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39</cp:revision>
  <dcterms:created xsi:type="dcterms:W3CDTF">2014-08-08T16:01:14Z</dcterms:created>
  <dcterms:modified xsi:type="dcterms:W3CDTF">2016-11-28T12:21:46Z</dcterms:modified>
</cp:coreProperties>
</file>