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2" r:id="rId1"/>
  </p:sldMasterIdLst>
  <p:sldIdLst>
    <p:sldId id="256" r:id="rId2"/>
    <p:sldId id="257" r:id="rId3"/>
    <p:sldId id="260" r:id="rId4"/>
    <p:sldId id="258" r:id="rId5"/>
    <p:sldId id="259" r:id="rId6"/>
    <p:sldId id="261" r:id="rId7"/>
    <p:sldId id="263" r:id="rId8"/>
    <p:sldId id="262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0" d="100"/>
          <a:sy n="110" d="100"/>
        </p:scale>
        <p:origin x="55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9A6E8-A81A-4B2E-A682-A36E38E6C518}" type="datetimeFigureOut">
              <a:rPr lang="ru-RU" smtClean="0"/>
              <a:t>21.11.2021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26ECC-CD64-4BFC-9944-53BCB01CB8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49156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9A6E8-A81A-4B2E-A682-A36E38E6C518}" type="datetimeFigureOut">
              <a:rPr lang="ru-RU" smtClean="0"/>
              <a:t>21.11.2021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26ECC-CD64-4BFC-9944-53BCB01CB8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85807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9A6E8-A81A-4B2E-A682-A36E38E6C518}" type="datetimeFigureOut">
              <a:rPr lang="ru-RU" smtClean="0"/>
              <a:t>21.11.2021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26ECC-CD64-4BFC-9944-53BCB01CB8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93991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9A6E8-A81A-4B2E-A682-A36E38E6C518}" type="datetimeFigureOut">
              <a:rPr lang="ru-RU" smtClean="0"/>
              <a:t>21.11.2021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26ECC-CD64-4BFC-9944-53BCB01CB8DA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6193526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9A6E8-A81A-4B2E-A682-A36E38E6C518}" type="datetimeFigureOut">
              <a:rPr lang="ru-RU" smtClean="0"/>
              <a:t>21.11.2021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26ECC-CD64-4BFC-9944-53BCB01CB8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76201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9A6E8-A81A-4B2E-A682-A36E38E6C518}" type="datetimeFigureOut">
              <a:rPr lang="ru-RU" smtClean="0"/>
              <a:t>21.11.2021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26ECC-CD64-4BFC-9944-53BCB01CB8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296634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9A6E8-A81A-4B2E-A682-A36E38E6C518}" type="datetimeFigureOut">
              <a:rPr lang="ru-RU" smtClean="0"/>
              <a:t>21.11.2021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26ECC-CD64-4BFC-9944-53BCB01CB8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7355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9A6E8-A81A-4B2E-A682-A36E38E6C518}" type="datetimeFigureOut">
              <a:rPr lang="ru-RU" smtClean="0"/>
              <a:t>21.11.2021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26ECC-CD64-4BFC-9944-53BCB01CB8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36366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9A6E8-A81A-4B2E-A682-A36E38E6C518}" type="datetimeFigureOut">
              <a:rPr lang="ru-RU" smtClean="0"/>
              <a:t>21.11.2021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26ECC-CD64-4BFC-9944-53BCB01CB8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20078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9A6E8-A81A-4B2E-A682-A36E38E6C518}" type="datetimeFigureOut">
              <a:rPr lang="ru-RU" smtClean="0"/>
              <a:t>21.11.2021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26ECC-CD64-4BFC-9944-53BCB01CB8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05598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9A6E8-A81A-4B2E-A682-A36E38E6C518}" type="datetimeFigureOut">
              <a:rPr lang="ru-RU" smtClean="0"/>
              <a:t>21.11.2021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26ECC-CD64-4BFC-9944-53BCB01CB8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17783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9A6E8-A81A-4B2E-A682-A36E38E6C518}" type="datetimeFigureOut">
              <a:rPr lang="ru-RU" smtClean="0"/>
              <a:t>21.11.2021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26ECC-CD64-4BFC-9944-53BCB01CB8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99622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9A6E8-A81A-4B2E-A682-A36E38E6C518}" type="datetimeFigureOut">
              <a:rPr lang="ru-RU" smtClean="0"/>
              <a:t>21.11.2021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26ECC-CD64-4BFC-9944-53BCB01CB8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23754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9A6E8-A81A-4B2E-A682-A36E38E6C518}" type="datetimeFigureOut">
              <a:rPr lang="ru-RU" smtClean="0"/>
              <a:t>21.11.2021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26ECC-CD64-4BFC-9944-53BCB01CB8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48839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9A6E8-A81A-4B2E-A682-A36E38E6C518}" type="datetimeFigureOut">
              <a:rPr lang="ru-RU" smtClean="0"/>
              <a:t>21.11.2021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26ECC-CD64-4BFC-9944-53BCB01CB8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78689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9A6E8-A81A-4B2E-A682-A36E38E6C518}" type="datetimeFigureOut">
              <a:rPr lang="ru-RU" smtClean="0"/>
              <a:t>21.11.2021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26ECC-CD64-4BFC-9944-53BCB01CB8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67093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9A6E8-A81A-4B2E-A682-A36E38E6C518}" type="datetimeFigureOut">
              <a:rPr lang="ru-RU" smtClean="0"/>
              <a:t>21.11.2021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26ECC-CD64-4BFC-9944-53BCB01CB8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24316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A009A6E8-A81A-4B2E-A682-A36E38E6C518}" type="datetimeFigureOut">
              <a:rPr lang="ru-RU" smtClean="0"/>
              <a:t>21.11.2021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726ECC-CD64-4BFC-9944-53BCB01CB8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590671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63" r:id="rId1"/>
    <p:sldLayoutId id="2147483764" r:id="rId2"/>
    <p:sldLayoutId id="2147483765" r:id="rId3"/>
    <p:sldLayoutId id="2147483766" r:id="rId4"/>
    <p:sldLayoutId id="2147483767" r:id="rId5"/>
    <p:sldLayoutId id="2147483768" r:id="rId6"/>
    <p:sldLayoutId id="2147483769" r:id="rId7"/>
    <p:sldLayoutId id="2147483770" r:id="rId8"/>
    <p:sldLayoutId id="2147483771" r:id="rId9"/>
    <p:sldLayoutId id="2147483772" r:id="rId10"/>
    <p:sldLayoutId id="2147483773" r:id="rId11"/>
    <p:sldLayoutId id="2147483774" r:id="rId12"/>
    <p:sldLayoutId id="2147483775" r:id="rId13"/>
    <p:sldLayoutId id="2147483776" r:id="rId14"/>
    <p:sldLayoutId id="2147483777" r:id="rId15"/>
    <p:sldLayoutId id="2147483778" r:id="rId16"/>
    <p:sldLayoutId id="214748377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 Русский самовар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03264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3201" y="452719"/>
            <a:ext cx="9760308" cy="2497516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						История самовара</a:t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sz="2800" dirty="0" smtClean="0">
                <a:solidFill>
                  <a:schemeClr val="bg1"/>
                </a:solidFill>
              </a:rPr>
              <a:t>Русскому самовару более 250 лет. Изготовлен он был на Урале. Были они не только металлические, но и из фарфора, хрусталя. </a:t>
            </a:r>
            <a:br>
              <a:rPr lang="ru-RU" sz="2800" dirty="0" smtClean="0">
                <a:solidFill>
                  <a:schemeClr val="bg1"/>
                </a:solidFill>
              </a:rPr>
            </a:br>
            <a:r>
              <a:rPr lang="ru-RU" sz="2800" dirty="0" smtClean="0">
                <a:solidFill>
                  <a:schemeClr val="bg1"/>
                </a:solidFill>
              </a:rPr>
              <a:t>Самовар произошел от слова – «Сам варит».</a:t>
            </a:r>
            <a:br>
              <a:rPr lang="ru-RU" sz="2800" dirty="0" smtClean="0">
                <a:solidFill>
                  <a:schemeClr val="bg1"/>
                </a:solidFill>
              </a:rPr>
            </a:br>
            <a:endParaRPr lang="ru-RU" sz="2800" dirty="0">
              <a:solidFill>
                <a:schemeClr val="bg1"/>
              </a:solidFill>
            </a:endParaRPr>
          </a:p>
        </p:txBody>
      </p:sp>
      <p:pic>
        <p:nvPicPr>
          <p:cNvPr id="1026" name="Picture 2" descr="https://pbs.twimg.com/media/E4ZfXIzXoAEiuNb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43240" y="2817730"/>
            <a:ext cx="4541004" cy="39317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84654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3201" y="452719"/>
            <a:ext cx="9760308" cy="2497516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						</a:t>
            </a:r>
            <a:endParaRPr lang="ru-RU" sz="2800" dirty="0">
              <a:solidFill>
                <a:schemeClr val="bg1"/>
              </a:solidFill>
            </a:endParaRPr>
          </a:p>
        </p:txBody>
      </p:sp>
      <p:pic>
        <p:nvPicPr>
          <p:cNvPr id="5122" name="Picture 2" descr=" 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5171" y="485343"/>
            <a:ext cx="8850701" cy="6195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30896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3200" y="452719"/>
            <a:ext cx="6301117" cy="2497516"/>
          </a:xfrm>
        </p:spPr>
        <p:txBody>
          <a:bodyPr/>
          <a:lstStyle/>
          <a:p>
            <a:r>
              <a:rPr lang="ru-RU" sz="2400" dirty="0" smtClean="0">
                <a:solidFill>
                  <a:schemeClr val="bg1"/>
                </a:solidFill>
              </a:rPr>
              <a:t>В трубу, которая находилась внутри самовара, засыпали сосновые шишки или сухие чурки, древесный уголь, поджигали их лучинкой, раздували огонь сапогом. Вскоре вода в самоваре закипала. На верху у самовара имеется приспособление для установки заварного чайника.</a:t>
            </a:r>
            <a:endParaRPr lang="ru-RU" sz="2400" dirty="0">
              <a:solidFill>
                <a:schemeClr val="bg1"/>
              </a:solidFill>
            </a:endParaRPr>
          </a:p>
        </p:txBody>
      </p:sp>
      <p:pic>
        <p:nvPicPr>
          <p:cNvPr id="3074" name="Picture 2" descr="https://antikzone.ru/img/cms/%D0%A4%D0%BE%D1%82%D0%BE%D0%B3%D1%80%D0%B0%D1%84%D0%B8%D0%B8%20%D0%B4%D0%BB%D1%8F%20%D1%81%D1%82%D0%B0%D1%82%D0%B5%D0%B9/%D0%A1%D0%B0%D0%BC%D0%BE%D0%B2%D0%B0%D1%80%D1%8B%20%D0%BD%D0%B0%20%D0%B4%D1%80%D0%BE%D0%B2%D0%B0%D1%85/3-Ustrojstvo%20samovara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59592" y="1312485"/>
            <a:ext cx="3579962" cy="47732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48707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3201" y="452719"/>
            <a:ext cx="9760308" cy="2497516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						</a:t>
            </a:r>
            <a:endParaRPr lang="ru-RU" sz="2800" dirty="0">
              <a:solidFill>
                <a:schemeClr val="bg1"/>
              </a:solidFill>
            </a:endParaRPr>
          </a:p>
        </p:txBody>
      </p:sp>
      <p:pic>
        <p:nvPicPr>
          <p:cNvPr id="4098" name="Picture 2" descr="https://www.tula-samovar.com/upload/history/razduvanie%20samovara%20sapogom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2400" y="1259456"/>
            <a:ext cx="9442289" cy="505507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47320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3200" y="452719"/>
            <a:ext cx="6301117" cy="2497516"/>
          </a:xfrm>
        </p:spPr>
        <p:txBody>
          <a:bodyPr/>
          <a:lstStyle/>
          <a:p>
            <a:r>
              <a:rPr lang="ru-RU" sz="2400" dirty="0" smtClean="0">
                <a:solidFill>
                  <a:schemeClr val="bg1"/>
                </a:solidFill>
              </a:rPr>
              <a:t>Самовар – друг семейного очага, лекарство прозябшего путника.</a:t>
            </a:r>
            <a:br>
              <a:rPr lang="ru-RU" sz="2400" dirty="0" smtClean="0">
                <a:solidFill>
                  <a:schemeClr val="bg1"/>
                </a:solidFill>
              </a:rPr>
            </a:br>
            <a:endParaRPr lang="ru-RU" sz="2400" dirty="0">
              <a:solidFill>
                <a:schemeClr val="bg1"/>
              </a:solidFill>
            </a:endParaRPr>
          </a:p>
        </p:txBody>
      </p:sp>
      <p:pic>
        <p:nvPicPr>
          <p:cNvPr id="2050" name="Picture 2" descr="https://history.com.ru/wp-content/uploads/2019/03/2-1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35170" y="1604447"/>
            <a:ext cx="9412003" cy="48820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608953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0279" y="163701"/>
            <a:ext cx="9760308" cy="645595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						</a:t>
            </a:r>
            <a:r>
              <a:rPr lang="ru-RU" dirty="0" smtClean="0">
                <a:solidFill>
                  <a:srgbClr val="C00000"/>
                </a:solidFill>
              </a:rPr>
              <a:t>Загадки</a:t>
            </a:r>
            <a:endParaRPr lang="ru-RU" sz="2800" dirty="0">
              <a:solidFill>
                <a:schemeClr val="bg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04216" y="1596313"/>
            <a:ext cx="336829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111111"/>
                </a:solidFill>
                <a:latin typeface="Montserrat"/>
              </a:rPr>
              <a:t>Руки в боки, как начальник,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111111"/>
                </a:solidFill>
                <a:latin typeface="Montserrat"/>
              </a:rPr>
              <a:t>Раньше всех на стол встаёт,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111111"/>
                </a:solidFill>
                <a:latin typeface="Montserrat"/>
              </a:rPr>
              <a:t>Сам себе плита, и чайник —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111111"/>
                </a:solidFill>
                <a:latin typeface="Montserrat"/>
              </a:rPr>
              <a:t>Сам заварит, сам нальёт.</a:t>
            </a:r>
            <a:endParaRPr lang="ru-RU" dirty="0"/>
          </a:p>
        </p:txBody>
      </p:sp>
      <p:pic>
        <p:nvPicPr>
          <p:cNvPr id="1026" name="Picture 2" descr="https://www.tulasamovar.ru/upload/iblock/950/DSC0696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5344" y="3120142"/>
            <a:ext cx="2078964" cy="25894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952067" y="3300878"/>
            <a:ext cx="274836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</a:rPr>
              <a:t>Кольцо не простое,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</a:rPr>
              <a:t>Кольцо золотое,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</a:rPr>
              <a:t>Блестящее, хрустящее,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</a:rPr>
              <a:t>Всем на загляденье,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</a:rPr>
              <a:t>Ну и объеденье!</a:t>
            </a:r>
            <a:endParaRPr lang="ru-RU" dirty="0"/>
          </a:p>
        </p:txBody>
      </p:sp>
      <p:pic>
        <p:nvPicPr>
          <p:cNvPr id="1028" name="Picture 4" descr="https://fs00.infourok.ru/images/doc/256/260837/img5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041104" y="1176727"/>
            <a:ext cx="2236635" cy="19171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7794183" y="1059720"/>
            <a:ext cx="344579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111111"/>
                </a:solidFill>
                <a:latin typeface="Montserrat"/>
              </a:rPr>
              <a:t>Белый, а не снег,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111111"/>
                </a:solidFill>
                <a:latin typeface="Montserrat"/>
              </a:rPr>
              <a:t>Сладкий, а не мёд.</a:t>
            </a:r>
            <a:endParaRPr lang="ru-RU" dirty="0"/>
          </a:p>
        </p:txBody>
      </p:sp>
      <p:pic>
        <p:nvPicPr>
          <p:cNvPr id="1030" name="Picture 6" descr="https://ninetrends.ru/wp-content/uploads/2016/04/6-pugayushhih-faktorov-o-sahare-dlya-zhenshhin-1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95818" y="1925323"/>
            <a:ext cx="2795193" cy="18620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8927024" y="4610324"/>
            <a:ext cx="3089327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</a:rPr>
              <a:t>Ягоды собрали, с сахаром смешали,</a:t>
            </a:r>
          </a:p>
          <a:p>
            <a:pPr fontAlgn="base"/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</a:rPr>
              <a:t>Варили-варили, в банки положили -</a:t>
            </a:r>
          </a:p>
          <a:p>
            <a:pPr fontAlgn="base"/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</a:rPr>
              <a:t>Вкусно!</a:t>
            </a:r>
            <a:endParaRPr lang="ru-RU" b="0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032" name="Picture 8" descr="https://i.artfile.ru/2872x2500_833580_%5bwww.ArtFile.ru%5d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97983" y="4523226"/>
            <a:ext cx="2299691" cy="20018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116287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13303" y="886671"/>
            <a:ext cx="7961158" cy="2497516"/>
          </a:xfrm>
        </p:spPr>
        <p:txBody>
          <a:bodyPr/>
          <a:lstStyle/>
          <a:p>
            <a:pPr algn="ctr"/>
            <a:r>
              <a:rPr lang="ru-RU" sz="5400" b="1" dirty="0" smtClean="0">
                <a:solidFill>
                  <a:srgbClr val="FF0000"/>
                </a:solidFill>
              </a:rPr>
              <a:t>Приятного чаепития!</a:t>
            </a:r>
            <a:endParaRPr lang="ru-RU" sz="5400" b="1" dirty="0">
              <a:solidFill>
                <a:srgbClr val="FF0000"/>
              </a:solidFill>
            </a:endParaRPr>
          </a:p>
        </p:txBody>
      </p:sp>
      <p:pic>
        <p:nvPicPr>
          <p:cNvPr id="3076" name="Picture 4" descr="https://samovary.ru/img/goods/thumbs/samov1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39599" y="2070339"/>
            <a:ext cx="5980723" cy="395923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8675021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84</TotalTime>
  <Words>88</Words>
  <Application>Microsoft Office PowerPoint</Application>
  <PresentationFormat>Широкоэкранный</PresentationFormat>
  <Paragraphs>13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Arial</vt:lpstr>
      <vt:lpstr>Century Gothic</vt:lpstr>
      <vt:lpstr>Montserrat</vt:lpstr>
      <vt:lpstr>Wingdings 3</vt:lpstr>
      <vt:lpstr>Ион</vt:lpstr>
      <vt:lpstr>Презентация PowerPoint</vt:lpstr>
      <vt:lpstr>      История самовара Русскому самовару более 250 лет. Изготовлен он был на Урале. Были они не только металлические, но и из фарфора, хрусталя.  Самовар произошел от слова – «Сам варит». </vt:lpstr>
      <vt:lpstr>      </vt:lpstr>
      <vt:lpstr>В трубу, которая находилась внутри самовара, засыпали сосновые шишки или сухие чурки, древесный уголь, поджигали их лучинкой, раздували огонь сапогом. Вскоре вода в самоваре закипала. На верху у самовара имеется приспособление для установки заварного чайника.</vt:lpstr>
      <vt:lpstr>      </vt:lpstr>
      <vt:lpstr>Самовар – друг семейного очага, лекарство прозябшего путника. </vt:lpstr>
      <vt:lpstr>      Загадки</vt:lpstr>
      <vt:lpstr>Приятного чаепития!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Учетная запись Майкрософт</dc:creator>
  <cp:lastModifiedBy>Учетная запись Майкрософт</cp:lastModifiedBy>
  <cp:revision>10</cp:revision>
  <dcterms:created xsi:type="dcterms:W3CDTF">2021-11-13T11:19:27Z</dcterms:created>
  <dcterms:modified xsi:type="dcterms:W3CDTF">2021-11-21T11:00:34Z</dcterms:modified>
</cp:coreProperties>
</file>