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  <p:sldId id="260" r:id="rId7"/>
    <p:sldId id="262" r:id="rId8"/>
    <p:sldId id="264" r:id="rId9"/>
    <p:sldId id="265" r:id="rId10"/>
    <p:sldId id="267" r:id="rId11"/>
    <p:sldId id="263" r:id="rId12"/>
    <p:sldId id="266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1" d="100"/>
          <a:sy n="71" d="100"/>
        </p:scale>
        <p:origin x="618" y="60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E8E5E-2BFC-438F-A22B-8EB48FB7F0AE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29CE5-D6E0-4FF7-AFA5-9961A11AAA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9395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E8E5E-2BFC-438F-A22B-8EB48FB7F0AE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29CE5-D6E0-4FF7-AFA5-9961A11AAA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733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E8E5E-2BFC-438F-A22B-8EB48FB7F0AE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29CE5-D6E0-4FF7-AFA5-9961A11AAA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486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E8E5E-2BFC-438F-A22B-8EB48FB7F0AE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29CE5-D6E0-4FF7-AFA5-9961A11AAA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676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E8E5E-2BFC-438F-A22B-8EB48FB7F0AE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29CE5-D6E0-4FF7-AFA5-9961A11AAA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0857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E8E5E-2BFC-438F-A22B-8EB48FB7F0AE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29CE5-D6E0-4FF7-AFA5-9961A11AAA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0610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E8E5E-2BFC-438F-A22B-8EB48FB7F0AE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29CE5-D6E0-4FF7-AFA5-9961A11AAA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6497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E8E5E-2BFC-438F-A22B-8EB48FB7F0AE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29CE5-D6E0-4FF7-AFA5-9961A11AAA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70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E8E5E-2BFC-438F-A22B-8EB48FB7F0AE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29CE5-D6E0-4FF7-AFA5-9961A11AAA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9493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E8E5E-2BFC-438F-A22B-8EB48FB7F0AE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29CE5-D6E0-4FF7-AFA5-9961A11AAA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188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E8E5E-2BFC-438F-A22B-8EB48FB7F0AE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29CE5-D6E0-4FF7-AFA5-9961A11AAA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201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6E8E5E-2BFC-438F-A22B-8EB48FB7F0AE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A29CE5-D6E0-4FF7-AFA5-9961A11AAA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7378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0238" y="1674674"/>
            <a:ext cx="792956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Украшения и фантазия.</a:t>
            </a:r>
          </a:p>
          <a:p>
            <a:pPr algn="ctr"/>
            <a:r>
              <a:rPr lang="ru-RU" sz="5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5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Украшаем кокошник. </a:t>
            </a:r>
            <a:endParaRPr lang="ru-RU" sz="5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7151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6847" y="546864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Рисуем узоры на кокошнике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8914" y="438783"/>
            <a:ext cx="5701498" cy="6257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444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6847" y="398947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Разукрашиваем кокошник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6994" y="599002"/>
            <a:ext cx="5466900" cy="6000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139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69923" y="855929"/>
            <a:ext cx="7973145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ln/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вас очень богатая фантазия,</a:t>
            </a:r>
          </a:p>
          <a:p>
            <a:pPr algn="ctr"/>
            <a:r>
              <a:rPr lang="ru-RU" sz="4400" b="1" dirty="0">
                <a:ln/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4400" b="1" dirty="0" smtClean="0">
                <a:ln/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оторую вы передали </a:t>
            </a:r>
          </a:p>
          <a:p>
            <a:pPr algn="ctr"/>
            <a:r>
              <a:rPr lang="ru-RU" sz="4400" b="1" dirty="0" smtClean="0">
                <a:ln/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украшении кокошника.</a:t>
            </a:r>
            <a:endParaRPr lang="ru-RU" sz="4400" b="1" dirty="0">
              <a:ln/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33735" y="3916477"/>
            <a:ext cx="289944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400" b="1" dirty="0">
                <a:ln/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Молодцы. </a:t>
            </a:r>
          </a:p>
        </p:txBody>
      </p:sp>
    </p:spTree>
    <p:extLst>
      <p:ext uri="{BB962C8B-B14F-4D97-AF65-F5344CB8AC3E}">
        <p14:creationId xmlns:p14="http://schemas.microsoft.com/office/powerpoint/2010/main" val="804452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372975" cy="6815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7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64734" y="254967"/>
            <a:ext cx="90476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Кокошник - самый русский головной убор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9821" y="1067094"/>
            <a:ext cx="1143749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именно в русском женском костюме появился кокошник неизвестно. Само название «кокошник» происходит от слова «</a:t>
            </a:r>
            <a:r>
              <a:rPr lang="ru-RU" sz="32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кокошь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– петух, курица. За него платили баснословные суммы и передавали из поколения в поколение. 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4753" y="3429000"/>
            <a:ext cx="2995302" cy="336671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47597" y="3449611"/>
            <a:ext cx="2998034" cy="32865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5832" y="3470222"/>
            <a:ext cx="2434028" cy="324537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760" y="3470222"/>
            <a:ext cx="2938072" cy="3191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761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931" y="285661"/>
            <a:ext cx="1208706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Мастерицы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кокошницы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изготавливающие кокошники, расшивали их жемчугами, бисером, золотыми нитями, разными орнаментами, являющимися символами супружеской верности, плодовитости и оберегом семьи.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088" y="1479519"/>
            <a:ext cx="9787483" cy="5138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503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7771" y="0"/>
            <a:ext cx="5553036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892" y="0"/>
            <a:ext cx="576287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894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67670"/>
            <a:ext cx="4152275" cy="549032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2634" y="1367670"/>
            <a:ext cx="4339366" cy="549032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33058" y="1367670"/>
            <a:ext cx="4019576" cy="549407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1340" y="163593"/>
            <a:ext cx="118422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Женщины даже с бедных семей имели праздничный головной убор, который бережно хранили и передавали от матери к дочери. Кокошники одевали только в особых случаях, в повседневной жизни их не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носили.</a:t>
            </a:r>
            <a:endParaRPr lang="ru-RU" sz="2400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8246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5986"/>
          <a:stretch/>
        </p:blipFill>
        <p:spPr>
          <a:xfrm>
            <a:off x="0" y="0"/>
            <a:ext cx="4137212" cy="584274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922424" y="5842745"/>
            <a:ext cx="263950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Снежная Королева</a:t>
            </a:r>
            <a:endParaRPr lang="ru-RU" sz="2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92353" y="0"/>
            <a:ext cx="3899647" cy="550657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26213" y="5838251"/>
            <a:ext cx="228402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Царевна Лебедь</a:t>
            </a:r>
            <a:endParaRPr lang="ru-RU" sz="2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87357" y="6098211"/>
            <a:ext cx="247202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Елена Премудрая</a:t>
            </a:r>
            <a:endParaRPr lang="ru-RU" sz="2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>
          <a:xfrm>
            <a:off x="4123765" y="0"/>
            <a:ext cx="4168588" cy="5836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683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4826" y="621693"/>
            <a:ext cx="116623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Одним из самых популярных новогодних персонажей и самых любимых детьми,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остается </a:t>
            </a:r>
            <a:r>
              <a:rPr lang="ru-RU" sz="24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Снегурочка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уникальный образ русской культуры. </a:t>
            </a:r>
            <a:endParaRPr lang="ru-RU" sz="2400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88" b="-197"/>
          <a:stretch/>
        </p:blipFill>
        <p:spPr>
          <a:xfrm>
            <a:off x="264826" y="1613646"/>
            <a:ext cx="3713900" cy="524435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38336" y="1613646"/>
            <a:ext cx="3496235" cy="51636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84"/>
          <a:stretch/>
        </p:blipFill>
        <p:spPr>
          <a:xfrm>
            <a:off x="8186746" y="1472432"/>
            <a:ext cx="3498748" cy="5304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898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08212" y="1443789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Рисуем форму кокошника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11240" y="205299"/>
            <a:ext cx="59695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Поэтапное рисование кокошника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935"/>
          <a:stretch/>
        </p:blipFill>
        <p:spPr>
          <a:xfrm>
            <a:off x="5244353" y="1169893"/>
            <a:ext cx="5634318" cy="5446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33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175</Words>
  <Application>Microsoft Office PowerPoint</Application>
  <PresentationFormat>Широкоэкранный</PresentationFormat>
  <Paragraphs>19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6</cp:revision>
  <dcterms:created xsi:type="dcterms:W3CDTF">2021-11-19T15:34:27Z</dcterms:created>
  <dcterms:modified xsi:type="dcterms:W3CDTF">2021-11-21T16:36:21Z</dcterms:modified>
</cp:coreProperties>
</file>