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7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" y="10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1667" y="672152"/>
            <a:ext cx="8915399" cy="2262781"/>
          </a:xfrm>
        </p:spPr>
        <p:txBody>
          <a:bodyPr/>
          <a:lstStyle/>
          <a:p>
            <a:pPr algn="ctr"/>
            <a:r>
              <a:rPr lang="ru-RU" sz="8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что ест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1667" y="3112352"/>
            <a:ext cx="8915399" cy="1126283"/>
          </a:xfrm>
        </p:spPr>
        <p:txBody>
          <a:bodyPr>
            <a:normAutofit/>
          </a:bodyPr>
          <a:lstStyle/>
          <a:p>
            <a:pPr algn="r"/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</a:t>
            </a:r>
          </a:p>
        </p:txBody>
      </p:sp>
    </p:spTree>
    <p:extLst>
      <p:ext uri="{BB962C8B-B14F-4D97-AF65-F5344CB8AC3E}">
        <p14:creationId xmlns:p14="http://schemas.microsoft.com/office/powerpoint/2010/main" val="2069216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5623" y="337361"/>
            <a:ext cx="904696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К всеядным животным относится: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0154" y="1106803"/>
            <a:ext cx="3372816" cy="210801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757343" y="3249696"/>
            <a:ext cx="8915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А) лев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000229" y="3214812"/>
            <a:ext cx="10502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Б) орёл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22316" y="6007585"/>
            <a:ext cx="1188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В) кабан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000229" y="6007585"/>
            <a:ext cx="1492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Г) ласточка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8406" y="1131180"/>
            <a:ext cx="2604539" cy="208363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2515" y="3787282"/>
            <a:ext cx="3330455" cy="222030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/>
          <a:srcRect r="31"/>
          <a:stretch/>
        </p:blipFill>
        <p:spPr>
          <a:xfrm>
            <a:off x="7888406" y="3674927"/>
            <a:ext cx="2661315" cy="2332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270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51379" y="337361"/>
            <a:ext cx="10358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AutoNum type="arabicPeriod" startAt="2"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каком ряду перечислены 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только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раститель­ноядные животные?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51379" y="2901933"/>
            <a:ext cx="9990161" cy="1747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0200" indent="-406400">
              <a:lnSpc>
                <a:spcPts val="2450"/>
              </a:lnSpc>
              <a:spcAft>
                <a:spcPts val="0"/>
              </a:spcAft>
            </a:pPr>
            <a:r>
              <a:rPr lang="ru-RU" sz="4400" dirty="0" smtClean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А) </a:t>
            </a:r>
            <a:r>
              <a:rPr lang="ru-RU" sz="44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Заяц, лесная мышь, </a:t>
            </a:r>
            <a:r>
              <a:rPr lang="ru-RU" sz="4400" dirty="0" smtClean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лось</a:t>
            </a:r>
          </a:p>
          <a:p>
            <a:pPr marL="330200" indent="-406400">
              <a:lnSpc>
                <a:spcPts val="2450"/>
              </a:lnSpc>
              <a:spcAft>
                <a:spcPts val="0"/>
              </a:spcAft>
            </a:pPr>
            <a:endParaRPr lang="ru-RU" sz="4400" dirty="0"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330200" indent="-406400">
              <a:lnSpc>
                <a:spcPts val="2450"/>
              </a:lnSpc>
              <a:spcAft>
                <a:spcPts val="0"/>
              </a:spcAft>
            </a:pPr>
            <a:r>
              <a:rPr lang="ru-RU" sz="4400" dirty="0" smtClean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Б) </a:t>
            </a:r>
            <a:r>
              <a:rPr lang="ru-RU" sz="44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Лось, кабан, </a:t>
            </a:r>
            <a:r>
              <a:rPr lang="ru-RU" sz="4400" dirty="0" smtClean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заяц</a:t>
            </a:r>
          </a:p>
          <a:p>
            <a:pPr marL="330200" indent="-406400">
              <a:lnSpc>
                <a:spcPts val="2450"/>
              </a:lnSpc>
              <a:spcAft>
                <a:spcPts val="0"/>
              </a:spcAft>
            </a:pPr>
            <a:endParaRPr lang="ru-RU" sz="4400" dirty="0"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330200" indent="-406400">
              <a:lnSpc>
                <a:spcPts val="2450"/>
              </a:lnSpc>
              <a:spcAft>
                <a:spcPts val="1290"/>
              </a:spcAft>
            </a:pPr>
            <a:r>
              <a:rPr lang="ru-RU" sz="4400" dirty="0" smtClean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В) </a:t>
            </a:r>
            <a:r>
              <a:rPr lang="ru-RU" sz="44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Рысь, лось, белка</a:t>
            </a:r>
          </a:p>
        </p:txBody>
      </p:sp>
    </p:spTree>
    <p:extLst>
      <p:ext uri="{BB962C8B-B14F-4D97-AF65-F5344CB8AC3E}">
        <p14:creationId xmlns:p14="http://schemas.microsoft.com/office/powerpoint/2010/main" val="2106184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51379" y="337361"/>
            <a:ext cx="10358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 В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каком ряду НЕ названы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насекомоядные животные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92905" y="2273321"/>
            <a:ext cx="9180395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Ящерица</a:t>
            </a:r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крокодил, слон </a:t>
            </a:r>
          </a:p>
          <a:p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 </a:t>
            </a:r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Жираф, ёж, лось </a:t>
            </a:r>
          </a:p>
          <a:p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 </a:t>
            </a:r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Волк, олень, ласточка </a:t>
            </a:r>
          </a:p>
          <a:p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  </a:t>
            </a:r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Сокол, бегемот, акула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6344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51379" y="337361"/>
            <a:ext cx="10358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На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схеме правильно изображена цепь питания?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r="-6" b="-12"/>
          <a:stretch/>
        </p:blipFill>
        <p:spPr>
          <a:xfrm>
            <a:off x="1869745" y="1951630"/>
            <a:ext cx="8899088" cy="4776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93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51379" y="337361"/>
            <a:ext cx="1035865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Отметь на рисунке хищников.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5383" y="2243231"/>
            <a:ext cx="10894724" cy="2601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0315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51379" y="337361"/>
            <a:ext cx="10358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Какое животное пропущено в этой цепи питания: дуб  -  …  -  сова?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8424" y="1783911"/>
            <a:ext cx="2925588" cy="195283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73958" y="3736741"/>
            <a:ext cx="19543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заяц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9546" y="1776346"/>
            <a:ext cx="3485146" cy="196039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97798" y="3736740"/>
            <a:ext cx="226696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мышь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85253" y="3736739"/>
            <a:ext cx="22440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кабан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3017" y="1783911"/>
            <a:ext cx="2991313" cy="1994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13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51379" y="337361"/>
            <a:ext cx="10358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Какое звено в цепи питания является первым?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082347" y="2357229"/>
            <a:ext cx="7885877" cy="28007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растительноядные животные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насекомоядные животные</a:t>
            </a:r>
          </a:p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хищные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</a:t>
            </a:r>
          </a:p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растения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6608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51379" y="337361"/>
            <a:ext cx="10358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Какие цепи питания составлены с ошибкой?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28299" y="2025908"/>
            <a:ext cx="10781731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4400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трава </a:t>
            </a:r>
            <a:r>
              <a:rPr lang="ru-RU" sz="4400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аист — лягушка —кузнечик</a:t>
            </a:r>
          </a:p>
          <a:p>
            <a:r>
              <a:rPr lang="ru-RU" sz="4400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Б) дуб — мышь — лиса</a:t>
            </a:r>
          </a:p>
          <a:p>
            <a:r>
              <a:rPr lang="ru-RU" sz="4400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4400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сосна—жук короед</a:t>
            </a:r>
            <a:r>
              <a:rPr lang="ru-RU" sz="4400" dirty="0">
                <a:solidFill>
                  <a:prstClr val="white">
                    <a:lumMod val="10000"/>
                  </a:prstClr>
                </a:solidFill>
                <a:latin typeface="Times New Roman" pitchFamily="18" charset="0"/>
                <a:cs typeface="Times New Roman" pitchFamily="18" charset="0"/>
              </a:rPr>
              <a:t>— лиса —ястреб</a:t>
            </a:r>
          </a:p>
          <a:p>
            <a:r>
              <a:rPr lang="ru-RU" sz="4400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Г) волк – заяц - осина</a:t>
            </a:r>
          </a:p>
          <a:p>
            <a:endParaRPr lang="ru-RU" sz="4400" dirty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dirty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dirty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4230038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43</TotalTime>
  <Words>194</Words>
  <Application>Microsoft Office PowerPoint</Application>
  <PresentationFormat>Широкоэкранный</PresentationFormat>
  <Paragraphs>36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Century Gothic</vt:lpstr>
      <vt:lpstr>Times New Roman</vt:lpstr>
      <vt:lpstr>Wingdings 3</vt:lpstr>
      <vt:lpstr>Легкий дым</vt:lpstr>
      <vt:lpstr>Кто что ест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Кто что ест</dc:title>
  <dc:creator>201каб</dc:creator>
  <cp:lastModifiedBy>201каб</cp:lastModifiedBy>
  <cp:revision>5</cp:revision>
  <dcterms:created xsi:type="dcterms:W3CDTF">2021-11-22T09:46:36Z</dcterms:created>
  <dcterms:modified xsi:type="dcterms:W3CDTF">2021-11-22T10:33:51Z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180556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S9.1.2</vt:lpwstr>
  </property>
</Properties>
</file>