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77" r:id="rId3"/>
    <p:sldId id="279" r:id="rId4"/>
    <p:sldId id="278" r:id="rId5"/>
    <p:sldId id="291" r:id="rId6"/>
    <p:sldId id="280" r:id="rId7"/>
    <p:sldId id="284" r:id="rId8"/>
    <p:sldId id="283" r:id="rId9"/>
    <p:sldId id="285" r:id="rId10"/>
    <p:sldId id="287" r:id="rId11"/>
    <p:sldId id="286" r:id="rId12"/>
    <p:sldId id="288" r:id="rId13"/>
    <p:sldId id="289" r:id="rId14"/>
    <p:sldId id="29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BF6E30-7926-4B83-B65C-AD3171CAC712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81034-69A2-40BC-90CB-B04EA91556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34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E20240-894B-4A39-8F3B-723C60E8A092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FCB76-AEDF-4105-BC41-0C3B15EB06A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35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B86B6-0C5D-4ACE-86BA-32D13C517C91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F78F5C-4997-452E-A264-0F93CF4600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81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38D2DA-4071-4F86-9D06-35A6718D57DB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93105-9404-4617-A097-619E9B14BEB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814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D1DCCE-3212-4D9D-AA68-B606EC37EADC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F782A-CA00-4DCF-94C8-E253579B7A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31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BB8AD-51E0-42EA-ADE4-3124A48B21FB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49D82-E8D6-48C3-803E-23A7561BEF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06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3719D4-D099-46F7-A10B-EC3EF37E5EFF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56324-5B3A-4742-AAC7-83E489AA58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85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3EA4B2-BF20-4B54-91C4-7A8C1B379AC2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88F79-C803-40EC-AF6A-05559C13A1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46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DC0535-9C63-4C89-B4EF-B1016AD23B83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7A84BD-DCB9-4577-BAB5-1825EA43AF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60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B5CC9-866F-4EC4-940F-25B0C7B099F3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66828E-40D0-44C7-AEFF-3D924F7275B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22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53273C-9C98-40DC-8A88-8A20A6DFE7C3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823E5-AECF-4B05-BC10-9F3AAF482A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116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48D0BE-32C1-46BF-A217-23B1A7E9769B}" type="datetimeFigureOut">
              <a:rPr lang="ru-RU" smtClean="0"/>
              <a:pPr>
                <a:defRPr/>
              </a:pPr>
              <a:t>23.10.2021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5585308-5BE5-4908-8D57-9288A12A3A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07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086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«Путешествие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за здоровьем</a:t>
            </a:r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» </a:t>
            </a:r>
            <a:endParaRPr lang="ru-RU" sz="4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Проектная </a:t>
            </a:r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деятельность с детьми младшего дошкольного возраста (3-4 года)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260648"/>
            <a:ext cx="612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«Детский сад комбинированного вида №5 «Колокольчик».</a:t>
            </a: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 Советск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2018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1232" y="444458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4 станция «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Вкусняшкино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»  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проект здоровье 2018\фото проект по здоровью\Мы едим\SAM_64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700001"/>
            <a:ext cx="6014786" cy="4558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0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58528" y="444638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200" b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5 станция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Обыграйкино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»  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45" y="2413033"/>
            <a:ext cx="5086558" cy="38149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9108" y="1430198"/>
            <a:ext cx="2910996" cy="4797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24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1232" y="141877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6 станция «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Рисовалкино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»  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42" y="1497943"/>
            <a:ext cx="3248764" cy="24365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753" y="1360972"/>
            <a:ext cx="3091743" cy="23281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58" y="4215490"/>
            <a:ext cx="3225080" cy="2433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270" y="4100752"/>
            <a:ext cx="3217522" cy="24131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6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41877"/>
            <a:ext cx="6372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7 станция «Мастерилкино»  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544" y="4121438"/>
            <a:ext cx="3746032" cy="2516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98" y="1504166"/>
            <a:ext cx="3925908" cy="2617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39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41877"/>
            <a:ext cx="6372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8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станция «Продуктовая»  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4330" y="1434185"/>
            <a:ext cx="2514896" cy="2394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61142" y="1433624"/>
            <a:ext cx="2782771" cy="2663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46436" y="4382948"/>
            <a:ext cx="2090052" cy="19732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24371" y="4124455"/>
            <a:ext cx="2384485" cy="2250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36248" y="1507788"/>
            <a:ext cx="2755690" cy="260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58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597351"/>
            <a:ext cx="6912768" cy="3784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ПАСПОРТ ПРОЕКТА.</a:t>
            </a:r>
            <a:endParaRPr lang="ru-RU" sz="2800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Тема: </a:t>
            </a:r>
            <a:r>
              <a:rPr lang="ru-RU" kern="18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kern="1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«ЗДОРОВЬЕ»» </a:t>
            </a:r>
            <a:r>
              <a:rPr lang="ru-RU" sz="2000" b="1" kern="1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2. Автор проекта</a:t>
            </a: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воспитатели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группы №4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3. Вид проекта</a:t>
            </a: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познавательно-игровой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, групповой.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4.Участники проекта</a:t>
            </a: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второй младшей группы, воспитатели группы, родители воспитанников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5. Срок реализации проекта</a:t>
            </a: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краткосрочный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– 1 месяц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6. Этапы проекта: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Организационный;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Практический;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Заключительный.</a:t>
            </a:r>
            <a:endParaRPr lang="ru-RU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6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" y="-7109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314" y="171066"/>
            <a:ext cx="7272808" cy="5744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АКТУАЛЬНОСТЬ ПРОЕКТА.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“Здоровье - бесценный дар,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потеряв его в молодости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не найдешь до самой старости”</a:t>
            </a:r>
            <a:b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000" i="1" dirty="0">
                <a:solidFill>
                  <a:srgbClr val="002060"/>
                </a:solidFill>
                <a:latin typeface="Comic Sans MS" panose="030F0702030302020204" pitchFamily="66" charset="0"/>
              </a:rPr>
              <a:t>(Народная мудрость).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           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Все чаще и чаще звучат в средствах массовой информации из уст педагогов, медиков и родителей вопросы, связанные с проблемами здоровья детей – подрастающего поколения нашей страны. Эти вопросы актуальны, прежде всего, потому, что идет тенденция к ухудшению состояния здоровья детей в разных регионах Российской Федерации.   И если современные стандарты образования обязывают педагогов более тщательно и активно участвовать в области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здоровье сбережения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детей, то родители воспитанников ДОУ часто игнорируют советы воспитателей, предпочитая более легкий путь в этом направлении.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6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98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8220" y="177914"/>
            <a:ext cx="615097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Цель:</a:t>
            </a:r>
            <a:r>
              <a:rPr lang="ru-RU" sz="2800" i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сохранение и укрепление здоровья детей, формирование у детей привычки к здоровому образу жизни.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Задачи проектной деятельности:</a:t>
            </a:r>
            <a:endParaRPr lang="ru-RU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b="1" i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1) Образовательные: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повышать интерес детей к здоровому образу жизни через разнообразные формы и методы физкультурно-оздоровительной работы;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продолжать знакомить детей с правилами гигиены;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создавать условия для благотворного физического развития детей.</a:t>
            </a:r>
          </a:p>
          <a:p>
            <a:r>
              <a:rPr lang="ru-RU" b="1" i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2) Развивающие: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способствовать укреплению здоровья детей через систему оздоровительных мероприятий;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повышать педагогическую компетентность родителей по вопросу сохранения и укрепления здоровья ребенка;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- продолжаем развивать физическую активность детей.</a:t>
            </a:r>
          </a:p>
          <a:p>
            <a:r>
              <a:rPr lang="ru-RU" b="1" i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3) Воспитывающие: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- воспитывать бережное отношение к себе и своему здоровью.</a:t>
            </a:r>
          </a:p>
        </p:txBody>
      </p:sp>
    </p:spTree>
    <p:extLst>
      <p:ext uri="{BB962C8B-B14F-4D97-AF65-F5344CB8AC3E}">
        <p14:creationId xmlns:p14="http://schemas.microsoft.com/office/powerpoint/2010/main" val="90141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98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8220" y="177914"/>
            <a:ext cx="6150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008425"/>
            <a:ext cx="5472608" cy="308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  <a:tabLst>
                <a:tab pos="143510" algn="l"/>
              </a:tabLst>
            </a:pPr>
            <a:r>
              <a:rPr lang="ru-RU" sz="2800" b="1" i="1" spc="-60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ПРЕДПОЛОГАЕМЫЕ РЕЗУЛЬТАТЫ:</a:t>
            </a:r>
            <a:endParaRPr lang="ru-RU" sz="2800" i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255905" algn="l"/>
              </a:tabLst>
            </a:pPr>
            <a:r>
              <a:rPr lang="ru-RU" spc="-2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Сохранение и укрепление здоровья детей через систему </a:t>
            </a:r>
            <a:r>
              <a:rPr lang="ru-RU" spc="-5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комплексной физкультурно-оздоровительной работы;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255905" algn="l"/>
              </a:tabLs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И</a:t>
            </a:r>
            <a:r>
              <a:rPr lang="ru-RU" spc="-55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спользование разнообразных форм взаимодействия с родителями</a:t>
            </a:r>
            <a:br>
              <a:rPr lang="ru-RU" spc="-55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</a:br>
            <a:r>
              <a:rPr lang="ru-RU" spc="-45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с целью повышения уровня знаний по проблеме укрепления </a:t>
            </a:r>
            <a:r>
              <a:rPr lang="ru-RU" spc="-45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сохранения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здоровья детей.</a:t>
            </a:r>
            <a:endParaRPr lang="ru-RU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03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0027" y="353345"/>
            <a:ext cx="6532453" cy="1976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МЕТОДЫ </a:t>
            </a:r>
            <a:r>
              <a:rPr lang="ru-RU" sz="28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И</a:t>
            </a:r>
            <a:r>
              <a:rPr lang="ru-RU" sz="28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ФОРМЫ ОРГАНИЗАЦИИ ПРОЕКТА.</a:t>
            </a:r>
            <a:endParaRPr lang="ru-RU" sz="2800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18490" y="1298060"/>
            <a:ext cx="616202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1.Работа с детьми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Ежедневные профилактические мероприятия;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Беседы;</a:t>
            </a:r>
          </a:p>
          <a:p>
            <a:pPr algn="just">
              <a:spcAft>
                <a:spcPts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- Чтение художественной литературы;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Проведение НОД;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Игровая деятельность;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Самостоятельная и совместная художественно – </a:t>
            </a:r>
          </a:p>
          <a:p>
            <a:pPr algn="just">
              <a:spcAft>
                <a:spcPts val="0"/>
              </a:spcAft>
            </a:pPr>
            <a:r>
              <a:rPr lang="ru-RU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продуктивная деятельность;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Рассматривание предметных картинок;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- Экскурсии.</a:t>
            </a:r>
          </a:p>
          <a:p>
            <a:pPr algn="just">
              <a:spcAft>
                <a:spcPts val="0"/>
              </a:spcAft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2.Работа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родителями:</a:t>
            </a: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Консультации;</a:t>
            </a: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Практикум для родителей «Что такое пальчиковая игра»</a:t>
            </a:r>
          </a:p>
          <a:p>
            <a:pPr algn="just">
              <a:spcAft>
                <a:spcPts val="0"/>
              </a:spcAft>
            </a:pPr>
            <a:endParaRPr lang="ru-RU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3.Работа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педагогами:</a:t>
            </a: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Презентация проекта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760"/>
              </a:lnSpc>
              <a:spcAft>
                <a:spcPts val="0"/>
              </a:spcAft>
            </a:pP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760"/>
              </a:lnSpc>
              <a:spcAft>
                <a:spcPts val="0"/>
              </a:spcAft>
            </a:pPr>
            <a:endParaRPr lang="ru-RU" i="1" dirty="0">
              <a:solidFill>
                <a:srgbClr val="002060"/>
              </a:solidFill>
              <a:effectLst/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43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266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1232" y="358346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НАШ ПОЕЗД ОТПРАВЛЯЕТСЯ 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В ПУТЕШЕСТВИЕ.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1 станция «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Узнавайкино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»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95741" y="1058771"/>
            <a:ext cx="2920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54964" y="3473626"/>
            <a:ext cx="292067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747" y="2291973"/>
            <a:ext cx="2823453" cy="3603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41" y="2197117"/>
            <a:ext cx="3972421" cy="2965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9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" y="8086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1232" y="70681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2 станция «Неболейкино»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57693" y="1430198"/>
            <a:ext cx="292067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8275" y="1866651"/>
            <a:ext cx="292067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09742" y="3938172"/>
            <a:ext cx="2920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373" y="1647166"/>
            <a:ext cx="6184805" cy="46500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4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22465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V="1">
            <a:off x="5508104" y="845423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5699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44296"/>
            <a:ext cx="7092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3 станция 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Чистюлькино</a:t>
            </a:r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Красотулькино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»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2" y="1660303"/>
            <a:ext cx="3825675" cy="28995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6733" y="3339079"/>
            <a:ext cx="3722543" cy="2830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6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397</Words>
  <Application>Microsoft Office PowerPoint</Application>
  <PresentationFormat>Экран (4:3)</PresentationFormat>
  <Paragraphs>162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ххх</cp:lastModifiedBy>
  <cp:revision>72</cp:revision>
  <dcterms:created xsi:type="dcterms:W3CDTF">2015-01-26T14:25:03Z</dcterms:created>
  <dcterms:modified xsi:type="dcterms:W3CDTF">2021-10-23T20:44:30Z</dcterms:modified>
</cp:coreProperties>
</file>