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7" r:id="rId5"/>
    <p:sldId id="260" r:id="rId6"/>
    <p:sldId id="261" r:id="rId7"/>
    <p:sldId id="262" r:id="rId8"/>
    <p:sldId id="271" r:id="rId9"/>
    <p:sldId id="263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947275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14488"/>
            <a:ext cx="8229600" cy="185738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Сочинение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репродукции  картины 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С.А.Тутунова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Зима пришла. Детство»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2 классе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УМК Школа России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0" y="4437112"/>
            <a:ext cx="3960440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Мурашкина Елена Владимировна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latin typeface="Times New Roman" pitchFamily="18" charset="0"/>
                <a:ea typeface="+mj-ea"/>
                <a:cs typeface="Times New Roman" pitchFamily="18" charset="0"/>
              </a:rPr>
              <a:t>у</a:t>
            </a:r>
            <a:r>
              <a:rPr lang="ru-RU" sz="2000" dirty="0" smtClean="0">
                <a:latin typeface="Times New Roman" pitchFamily="18" charset="0"/>
                <a:ea typeface="+mj-ea"/>
                <a:cs typeface="Times New Roman" pitchFamily="18" charset="0"/>
              </a:rPr>
              <a:t>читель начальных классов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latin typeface="Times New Roman" pitchFamily="18" charset="0"/>
                <a:ea typeface="+mj-ea"/>
                <a:cs typeface="Times New Roman" pitchFamily="18" charset="0"/>
              </a:rPr>
              <a:t>МКОУ Садовская СОШ №1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709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714752"/>
            <a:ext cx="8115328" cy="241141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 изменил снег вид из окна?</a:t>
            </a:r>
            <a:endParaRPr lang="ru-RU" dirty="0"/>
          </a:p>
        </p:txBody>
      </p:sp>
      <p:pic>
        <p:nvPicPr>
          <p:cNvPr id="5" name="Picture 2" descr="C:\Users\Пользователь\Desktop\сочинение зима\картина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4314305" cy="33583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4714876" y="1071546"/>
            <a:ext cx="3643338" cy="2500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хож на, двор, се</a:t>
            </a:r>
            <a:r>
              <a:rPr lang="ru-RU" sz="2800" dirty="0" smtClean="0">
                <a:solidFill>
                  <a:srgbClr val="FF0000"/>
                </a:solidFill>
              </a:rPr>
              <a:t>г</a:t>
            </a:r>
            <a:r>
              <a:rPr lang="ru-RU" sz="2800" dirty="0" smtClean="0"/>
              <a:t>одня, пл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ток, б</a:t>
            </a:r>
            <a:r>
              <a:rPr lang="ru-RU" sz="2800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лосне</a:t>
            </a:r>
            <a:r>
              <a:rPr lang="ru-RU" sz="2800" dirty="0" smtClean="0">
                <a:solidFill>
                  <a:srgbClr val="FF0000"/>
                </a:solidFill>
              </a:rPr>
              <a:t>ж</a:t>
            </a:r>
            <a:r>
              <a:rPr lang="ru-RU" sz="2800" dirty="0" smtClean="0"/>
              <a:t>ный, пуховый, эт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т же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4286256"/>
            <a:ext cx="5929354" cy="121444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Се</a:t>
            </a:r>
            <a:r>
              <a:rPr lang="ru-RU" sz="2800" dirty="0" smtClean="0">
                <a:solidFill>
                  <a:srgbClr val="FF0000"/>
                </a:solidFill>
              </a:rPr>
              <a:t>г</a:t>
            </a:r>
            <a:r>
              <a:rPr lang="ru-RU" sz="2800" dirty="0" smtClean="0"/>
              <a:t>одня этот же двор стал похож на белоснежный пуховый платок.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3500438"/>
            <a:ext cx="8043890" cy="2625725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С чем можно сравнить землю, покрытую снегом?</a:t>
            </a:r>
            <a:endParaRPr lang="ru-RU" sz="2800" dirty="0"/>
          </a:p>
        </p:txBody>
      </p:sp>
      <p:pic>
        <p:nvPicPr>
          <p:cNvPr id="5" name="Picture 2" descr="C:\Users\Пользователь\Desktop\сочинение зима\картина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4314305" cy="33583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5357818" y="642918"/>
            <a:ext cx="2786082" cy="28575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chemeClr val="tx1"/>
              </a:solidFill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з</a:t>
            </a:r>
            <a:r>
              <a:rPr lang="ru-RU" sz="2800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мля,  </a:t>
            </a:r>
          </a:p>
          <a:p>
            <a:pPr algn="ctr"/>
            <a:r>
              <a:rPr lang="ru-RU" sz="2800" dirty="0" smtClean="0"/>
              <a:t>бумага, </a:t>
            </a:r>
          </a:p>
          <a:p>
            <a:pPr algn="ctr"/>
            <a:r>
              <a:rPr lang="ru-RU" sz="2800" dirty="0" smtClean="0"/>
              <a:t> лист, </a:t>
            </a:r>
          </a:p>
          <a:p>
            <a:pPr algn="ctr"/>
            <a:r>
              <a:rPr lang="ru-RU" sz="2800" dirty="0" smtClean="0"/>
              <a:t>белая, </a:t>
            </a:r>
          </a:p>
          <a:p>
            <a:pPr algn="ctr"/>
            <a:r>
              <a:rPr lang="ru-RU" sz="2800" dirty="0" smtClean="0"/>
              <a:t> чистая, </a:t>
            </a:r>
          </a:p>
          <a:p>
            <a:pPr algn="ctr"/>
            <a:r>
              <a:rPr lang="ru-RU" sz="2800" dirty="0" smtClean="0"/>
              <a:t>стала</a:t>
            </a:r>
          </a:p>
          <a:p>
            <a:pPr algn="ctr"/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4857760"/>
            <a:ext cx="6143668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Земля стала  белая, как чистый лист бумаги.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ользователь\Desktop\сочинение зима\картин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312369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714752"/>
            <a:ext cx="7472386" cy="241141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Что мы видим на ветках деревьев и заборе?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1357298"/>
            <a:ext cx="1571636" cy="19145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ша</a:t>
            </a:r>
            <a:r>
              <a:rPr lang="ru-RU" sz="2800" dirty="0" smtClean="0">
                <a:solidFill>
                  <a:srgbClr val="FF0000"/>
                </a:solidFill>
              </a:rPr>
              <a:t>п</a:t>
            </a:r>
            <a:r>
              <a:rPr lang="ru-RU" sz="2800" dirty="0" smtClean="0"/>
              <a:t>ка,</a:t>
            </a:r>
          </a:p>
          <a:p>
            <a:pPr algn="ctr"/>
            <a:r>
              <a:rPr lang="ru-RU" sz="2800" dirty="0" smtClean="0"/>
              <a:t>белая, </a:t>
            </a:r>
          </a:p>
          <a:p>
            <a:pPr algn="ctr"/>
            <a:r>
              <a:rPr lang="ru-RU" sz="2800" dirty="0" smtClean="0"/>
              <a:t>сне</a:t>
            </a:r>
            <a:r>
              <a:rPr lang="ru-RU" sz="2800" dirty="0" smtClean="0">
                <a:solidFill>
                  <a:srgbClr val="FF0000"/>
                </a:solidFill>
              </a:rPr>
              <a:t>г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4714884"/>
            <a:ext cx="5857916" cy="11287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 ветках д</a:t>
            </a:r>
            <a:r>
              <a:rPr lang="ru-RU" sz="2800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рев</a:t>
            </a:r>
            <a:r>
              <a:rPr lang="ru-RU" sz="2800" dirty="0" smtClean="0">
                <a:solidFill>
                  <a:srgbClr val="FF0000"/>
                </a:solidFill>
              </a:rPr>
              <a:t>ь</a:t>
            </a:r>
            <a:r>
              <a:rPr lang="ru-RU" sz="2800" dirty="0" smtClean="0"/>
              <a:t>ев и з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боре л</a:t>
            </a:r>
            <a:r>
              <a:rPr lang="ru-RU" sz="2800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жат белые ша</a:t>
            </a:r>
            <a:r>
              <a:rPr lang="ru-RU" sz="2800" dirty="0" smtClean="0">
                <a:solidFill>
                  <a:srgbClr val="FF0000"/>
                </a:solidFill>
              </a:rPr>
              <a:t>п</a:t>
            </a:r>
            <a:r>
              <a:rPr lang="ru-RU" sz="2800" dirty="0" smtClean="0"/>
              <a:t>ки снега.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ользователь\Desktop\сочинение зима\картин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312369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</a:t>
            </a:r>
            <a:r>
              <a:rPr lang="ru-RU" sz="4000" b="1" dirty="0" smtClean="0"/>
              <a:t>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071942"/>
            <a:ext cx="8043890" cy="20542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О чем подумал мальчик?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1000108"/>
            <a:ext cx="2714644" cy="255747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всеми,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д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лг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жда</a:t>
            </a:r>
            <a:r>
              <a:rPr lang="ru-RU" sz="2800" dirty="0" smtClean="0">
                <a:solidFill>
                  <a:srgbClr val="FF0000"/>
                </a:solidFill>
              </a:rPr>
              <a:t>нн</a:t>
            </a:r>
            <a:r>
              <a:rPr lang="ru-RU" sz="2800" dirty="0" smtClean="0"/>
              <a:t>ая,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з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ма, </a:t>
            </a:r>
          </a:p>
          <a:p>
            <a:pPr algn="ctr"/>
            <a:r>
              <a:rPr lang="ru-RU" sz="2800" dirty="0" smtClean="0"/>
              <a:t>л</a:t>
            </a:r>
            <a:r>
              <a:rPr lang="ru-RU" sz="2800" dirty="0" smtClean="0">
                <a:solidFill>
                  <a:srgbClr val="FF0000"/>
                </a:solidFill>
              </a:rPr>
              <a:t>ю</a:t>
            </a:r>
            <a:r>
              <a:rPr lang="ru-RU" sz="2800" dirty="0" smtClean="0"/>
              <a:t>бимая, пр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шла, нак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нец-то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4786322"/>
            <a:ext cx="5715040" cy="12715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Нак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нец-то пр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шла д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лг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жда</a:t>
            </a:r>
            <a:r>
              <a:rPr lang="ru-RU" sz="2800" dirty="0" smtClean="0">
                <a:solidFill>
                  <a:srgbClr val="FF0000"/>
                </a:solidFill>
              </a:rPr>
              <a:t>нн</a:t>
            </a:r>
            <a:r>
              <a:rPr lang="ru-RU" sz="2800" dirty="0" smtClean="0"/>
              <a:t>ая  и всеми л</a:t>
            </a:r>
            <a:r>
              <a:rPr lang="ru-RU" sz="2800" dirty="0" smtClean="0">
                <a:solidFill>
                  <a:srgbClr val="FF0000"/>
                </a:solidFill>
              </a:rPr>
              <a:t>ю</a:t>
            </a:r>
            <a:r>
              <a:rPr lang="ru-RU" sz="2800" dirty="0" smtClean="0"/>
              <a:t>бимая з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ма.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889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Заключение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000108"/>
            <a:ext cx="7686700" cy="8286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Твоё отношение к картине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785926"/>
            <a:ext cx="2428892" cy="15716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нравилась,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к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ртина,</a:t>
            </a:r>
          </a:p>
          <a:p>
            <a:pPr algn="ctr"/>
            <a:r>
              <a:rPr lang="ru-RU" sz="2800" dirty="0" smtClean="0"/>
              <a:t>мне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1785926"/>
            <a:ext cx="3857652" cy="18430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з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гад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чное,</a:t>
            </a:r>
          </a:p>
          <a:p>
            <a:pPr algn="ctr"/>
            <a:r>
              <a:rPr lang="ru-RU" sz="2800" dirty="0" smtClean="0"/>
              <a:t> з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ма,</a:t>
            </a:r>
          </a:p>
          <a:p>
            <a:pPr algn="ctr"/>
            <a:r>
              <a:rPr lang="ru-RU" sz="2800" dirty="0" smtClean="0"/>
              <a:t> время,</a:t>
            </a:r>
          </a:p>
          <a:p>
            <a:pPr algn="ctr"/>
            <a:r>
              <a:rPr lang="ru-RU" sz="2800" dirty="0" smtClean="0"/>
              <a:t> кр</a:t>
            </a:r>
            <a:r>
              <a:rPr lang="ru-RU" sz="2800" dirty="0" smtClean="0">
                <a:solidFill>
                  <a:srgbClr val="C00000"/>
                </a:solidFill>
              </a:rPr>
              <a:t>а</a:t>
            </a:r>
            <a:r>
              <a:rPr lang="ru-RU" sz="2800" dirty="0" smtClean="0"/>
              <a:t>сивое,  года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786190"/>
            <a:ext cx="5429288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Мне понравилась эта к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ртина.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4714884"/>
            <a:ext cx="6215106" cy="15716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Художник пок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зал,что з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ма самое кр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сивое и з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гадо</a:t>
            </a:r>
            <a:r>
              <a:rPr lang="ru-RU" sz="2800" dirty="0" smtClean="0">
                <a:solidFill>
                  <a:srgbClr val="FF0000"/>
                </a:solidFill>
              </a:rPr>
              <a:t>чн</a:t>
            </a:r>
            <a:r>
              <a:rPr lang="ru-RU" sz="2800" dirty="0" smtClean="0"/>
              <a:t>ое время года.</a:t>
            </a:r>
          </a:p>
          <a:p>
            <a:pPr algn="ctr"/>
            <a:r>
              <a:rPr lang="ru-RU" sz="2800" dirty="0" smtClean="0"/>
              <a:t>Её 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б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жают все люди, от мала до в</a:t>
            </a:r>
            <a:r>
              <a:rPr lang="ru-RU" sz="2800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лика.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сочинение зима\картина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09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Вступление</a:t>
            </a:r>
          </a:p>
          <a:p>
            <a:pPr algn="ctr" eaLnBrk="1" hangingPunct="1"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Основная часть</a:t>
            </a:r>
          </a:p>
          <a:p>
            <a:pPr algn="ctr" eaLnBrk="1" hangingPunct="1"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 </a:t>
            </a:r>
          </a:p>
          <a:p>
            <a:pPr algn="ctr" eaLnBrk="1" hangingPunct="1"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Каждая часть пишется с …</a:t>
            </a:r>
          </a:p>
          <a:p>
            <a:pPr algn="ctr" eaLnBrk="1" hangingPunct="1"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 eaLnBrk="1" hangingPunct="1"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избежать повторов?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Художник </a:t>
            </a:r>
            <a:r>
              <a:rPr lang="ru-RU" dirty="0" smtClean="0"/>
              <a:t> - автор, С.А.Тутунов.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Картина </a:t>
            </a:r>
            <a:r>
              <a:rPr lang="ru-RU" dirty="0" smtClean="0"/>
              <a:t>– полотно,пейзаж,холст.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Мальчик</a:t>
            </a:r>
            <a:r>
              <a:rPr lang="ru-RU" dirty="0" smtClean="0"/>
              <a:t> – герой, ребёнок, малыш, он,ему.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285984" y="4786322"/>
            <a:ext cx="6215106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</a:t>
            </a:r>
            <a:r>
              <a:rPr lang="ru-RU" sz="2800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р</a:t>
            </a:r>
            <a:r>
              <a:rPr lang="ru-RU" sz="2800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д нами к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ртина С.А. Тутунова </a:t>
            </a:r>
          </a:p>
          <a:p>
            <a:pPr algn="ctr"/>
            <a:r>
              <a:rPr lang="ru-RU" sz="2800" dirty="0" smtClean="0"/>
              <a:t>« З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ма пришла. Де</a:t>
            </a:r>
            <a:r>
              <a:rPr lang="ru-RU" sz="2800" dirty="0" smtClean="0">
                <a:solidFill>
                  <a:srgbClr val="FF0000"/>
                </a:solidFill>
              </a:rPr>
              <a:t>тст</a:t>
            </a:r>
            <a:r>
              <a:rPr lang="ru-RU" sz="2800" dirty="0" smtClean="0"/>
              <a:t>во.»</a:t>
            </a:r>
            <a:endParaRPr lang="ru-RU" sz="28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Users\Пользователь\Desktop\сочинение зима\картина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312369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795838" y="866756"/>
            <a:ext cx="38576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Вступление.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3214686"/>
            <a:ext cx="2214578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С.А.Тутунова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3857628"/>
            <a:ext cx="1500198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ртина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3214686"/>
            <a:ext cx="1071570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ми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3857628"/>
            <a:ext cx="4500594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« З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ма пришла.Де</a:t>
            </a:r>
            <a:r>
              <a:rPr lang="ru-RU" sz="2800" dirty="0" smtClean="0">
                <a:solidFill>
                  <a:srgbClr val="FF0000"/>
                </a:solidFill>
              </a:rPr>
              <a:t>тст</a:t>
            </a:r>
            <a:r>
              <a:rPr lang="ru-RU" sz="2800" dirty="0" smtClean="0"/>
              <a:t>во.»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8016" y="3857628"/>
            <a:ext cx="1143008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перед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786314" y="1428736"/>
            <a:ext cx="2214578" cy="23431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вид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м,</a:t>
            </a:r>
          </a:p>
          <a:p>
            <a:pPr algn="ctr"/>
            <a:r>
              <a:rPr lang="ru-RU" sz="2800" dirty="0" smtClean="0"/>
              <a:t>мален</a:t>
            </a:r>
            <a:r>
              <a:rPr lang="ru-RU" sz="2800" dirty="0" smtClean="0">
                <a:solidFill>
                  <a:srgbClr val="FF0000"/>
                </a:solidFill>
              </a:rPr>
              <a:t>ь</a:t>
            </a:r>
            <a:r>
              <a:rPr lang="ru-RU" sz="2800" dirty="0" smtClean="0"/>
              <a:t>кий,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ка</a:t>
            </a:r>
            <a:r>
              <a:rPr lang="ru-RU" sz="3200" dirty="0" smtClean="0"/>
              <a:t>ртина,</a:t>
            </a:r>
          </a:p>
          <a:p>
            <a:pPr algn="ctr"/>
            <a:r>
              <a:rPr lang="ru-RU" sz="3200" dirty="0" smtClean="0"/>
              <a:t>на , мы ,</a:t>
            </a:r>
          </a:p>
          <a:p>
            <a:pPr algn="ctr"/>
            <a:r>
              <a:rPr lang="ru-RU" sz="3200" dirty="0" smtClean="0"/>
              <a:t>мал</a:t>
            </a:r>
            <a:r>
              <a:rPr lang="ru-RU" sz="3200" dirty="0" smtClean="0">
                <a:solidFill>
                  <a:srgbClr val="FF0000"/>
                </a:solidFill>
              </a:rPr>
              <a:t>ь</a:t>
            </a:r>
            <a:r>
              <a:rPr lang="ru-RU" sz="3200" dirty="0" smtClean="0"/>
              <a:t>чик</a:t>
            </a:r>
            <a:endParaRPr lang="ru-RU" sz="3200" dirty="0"/>
          </a:p>
        </p:txBody>
      </p:sp>
      <p:pic>
        <p:nvPicPr>
          <p:cNvPr id="5" name="Picture 2" descr="C:\Users\Пользователь\Desktop\сочинение зима\картин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312369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714356"/>
            <a:ext cx="3971924" cy="7032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Основная часть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sz="half" idx="1"/>
          </p:nvPr>
        </p:nvSpPr>
        <p:spPr>
          <a:xfrm>
            <a:off x="4929190" y="4643446"/>
            <a:ext cx="3681410" cy="291147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dirty="0" smtClean="0"/>
              <a:t>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85786" y="3929066"/>
            <a:ext cx="7758138" cy="17684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Что изображено на картине?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4572008"/>
            <a:ext cx="6429420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 к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ртине мы вид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м мален</a:t>
            </a:r>
            <a:r>
              <a:rPr lang="ru-RU" sz="2800" dirty="0" smtClean="0">
                <a:solidFill>
                  <a:srgbClr val="FF0000"/>
                </a:solidFill>
              </a:rPr>
              <a:t>ь</a:t>
            </a:r>
            <a:r>
              <a:rPr lang="ru-RU" sz="2800" dirty="0" smtClean="0"/>
              <a:t>к</a:t>
            </a:r>
            <a:r>
              <a:rPr lang="ru-RU" sz="2800" dirty="0" smtClean="0">
                <a:solidFill>
                  <a:srgbClr val="FF0000"/>
                </a:solidFill>
              </a:rPr>
              <a:t>ого </a:t>
            </a:r>
            <a:r>
              <a:rPr lang="ru-RU" sz="2800" dirty="0" smtClean="0"/>
              <a:t>мал</a:t>
            </a:r>
            <a:r>
              <a:rPr lang="ru-RU" sz="2800" dirty="0" smtClean="0">
                <a:solidFill>
                  <a:srgbClr val="FF0000"/>
                </a:solidFill>
              </a:rPr>
              <a:t>ь</a:t>
            </a:r>
            <a:r>
              <a:rPr lang="ru-RU" sz="2800" dirty="0" smtClean="0"/>
              <a:t>чика.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ользователь\Desktop\сочинение зима\картин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312369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000504"/>
            <a:ext cx="4038600" cy="21256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Что он делает?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1142984"/>
            <a:ext cx="2214578" cy="24288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 ст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ит,</a:t>
            </a:r>
          </a:p>
          <a:p>
            <a:pPr algn="ctr"/>
            <a:r>
              <a:rPr lang="ru-RU" sz="2800" dirty="0" smtClean="0"/>
              <a:t> у 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кна,</a:t>
            </a:r>
          </a:p>
          <a:p>
            <a:pPr algn="ctr"/>
            <a:r>
              <a:rPr lang="ru-RU" sz="2800" dirty="0" smtClean="0"/>
              <a:t>смотр</a:t>
            </a:r>
            <a:r>
              <a:rPr lang="ru-RU" sz="2800" dirty="0" smtClean="0">
                <a:solidFill>
                  <a:schemeClr val="tx1"/>
                </a:solidFill>
              </a:rPr>
              <a:t>и</a:t>
            </a:r>
            <a:r>
              <a:rPr lang="ru-RU" sz="2800" dirty="0" smtClean="0"/>
              <a:t>т,</a:t>
            </a:r>
          </a:p>
          <a:p>
            <a:pPr algn="ctr"/>
            <a:r>
              <a:rPr lang="ru-RU" sz="2800" dirty="0" smtClean="0"/>
              <a:t>  уд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влё</a:t>
            </a:r>
            <a:r>
              <a:rPr lang="ru-RU" sz="2800" dirty="0" smtClean="0">
                <a:solidFill>
                  <a:srgbClr val="FF0000"/>
                </a:solidFill>
              </a:rPr>
              <a:t>нн</a:t>
            </a:r>
            <a:r>
              <a:rPr lang="ru-RU" sz="2800" dirty="0" smtClean="0"/>
              <a:t>о</a:t>
            </a:r>
          </a:p>
          <a:p>
            <a:pPr algn="ctr"/>
            <a:r>
              <a:rPr lang="ru-RU" sz="2800" dirty="0" smtClean="0"/>
              <a:t>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4714884"/>
            <a:ext cx="6286544" cy="64294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800" dirty="0" smtClean="0"/>
              <a:t>Он ст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ит у 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кна и уд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влё</a:t>
            </a:r>
            <a:r>
              <a:rPr lang="ru-RU" sz="2800" dirty="0" smtClean="0">
                <a:solidFill>
                  <a:srgbClr val="FF0000"/>
                </a:solidFill>
              </a:rPr>
              <a:t>нн</a:t>
            </a:r>
            <a:r>
              <a:rPr lang="ru-RU" sz="2800" dirty="0" smtClean="0"/>
              <a:t>о смотрит.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ользователь\Desktop\сочинение зима\картин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312369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3929066"/>
            <a:ext cx="7972452" cy="19827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чём одет? Почему?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929198"/>
            <a:ext cx="5929354" cy="121444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На  мальчике  ночная рубашка.  Он  проснулся и  подошёл к окну. А за окном?</a:t>
            </a:r>
          </a:p>
          <a:p>
            <a:pPr algn="ctr"/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1571612"/>
            <a:ext cx="2357454" cy="264320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 рубашка</a:t>
            </a:r>
          </a:p>
          <a:p>
            <a:pPr algn="ctr"/>
            <a:r>
              <a:rPr lang="ru-RU" sz="2800" dirty="0" smtClean="0"/>
              <a:t> проснулся</a:t>
            </a:r>
          </a:p>
          <a:p>
            <a:pPr algn="ctr"/>
            <a:r>
              <a:rPr lang="ru-RU" sz="2800" dirty="0" smtClean="0"/>
              <a:t> ночная</a:t>
            </a:r>
          </a:p>
          <a:p>
            <a:pPr algn="ctr"/>
            <a:r>
              <a:rPr lang="ru-RU" sz="2800" dirty="0" smtClean="0"/>
              <a:t> подошёл </a:t>
            </a:r>
          </a:p>
          <a:p>
            <a:pPr algn="ctr"/>
            <a:r>
              <a:rPr lang="ru-RU" sz="2800" dirty="0" smtClean="0"/>
              <a:t>к окну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сочинение зима\картин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312369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Чему удивлен он?</a:t>
            </a:r>
          </a:p>
          <a:p>
            <a:pPr>
              <a:buNone/>
            </a:pPr>
            <a:r>
              <a:rPr lang="ru-RU" dirty="0" smtClean="0"/>
              <a:t>                  Что мальчик видел вчера во дворе ?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1285860"/>
            <a:ext cx="3786214" cy="23574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сне</a:t>
            </a:r>
            <a:r>
              <a:rPr lang="ru-RU" sz="2800" dirty="0" smtClean="0">
                <a:solidFill>
                  <a:srgbClr val="FF0000"/>
                </a:solidFill>
              </a:rPr>
              <a:t>г</a:t>
            </a:r>
            <a:r>
              <a:rPr lang="ru-RU" sz="2800" dirty="0" smtClean="0">
                <a:solidFill>
                  <a:schemeClr val="tx1"/>
                </a:solidFill>
              </a:rPr>
              <a:t>,вып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>
                <a:solidFill>
                  <a:schemeClr val="tx1"/>
                </a:solidFill>
              </a:rPr>
              <a:t>л,</a:t>
            </a:r>
            <a:r>
              <a:rPr lang="ru-RU" sz="2800" dirty="0" smtClean="0"/>
              <a:t>первый,</a:t>
            </a:r>
          </a:p>
          <a:p>
            <a:pPr algn="ctr"/>
            <a:r>
              <a:rPr lang="ru-RU" sz="2800" dirty="0" smtClean="0"/>
              <a:t>вч</a:t>
            </a:r>
            <a:r>
              <a:rPr lang="ru-RU" sz="2800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ра,двор,н</a:t>
            </a:r>
            <a:r>
              <a:rPr lang="ru-RU" sz="2800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взра</a:t>
            </a:r>
            <a:r>
              <a:rPr lang="ru-RU" sz="2800" dirty="0" smtClean="0">
                <a:solidFill>
                  <a:srgbClr val="FF0000"/>
                </a:solidFill>
              </a:rPr>
              <a:t>чн</a:t>
            </a:r>
            <a:r>
              <a:rPr lang="ru-RU" sz="2800" dirty="0" smtClean="0"/>
              <a:t>о,</a:t>
            </a:r>
          </a:p>
          <a:p>
            <a:pPr algn="ctr"/>
            <a:r>
              <a:rPr lang="ru-RU" sz="2800" dirty="0" smtClean="0"/>
              <a:t>ещ</a:t>
            </a:r>
            <a:r>
              <a:rPr lang="ru-RU" sz="2800" dirty="0" smtClean="0">
                <a:solidFill>
                  <a:srgbClr val="FF0000"/>
                </a:solidFill>
              </a:rPr>
              <a:t>ё</a:t>
            </a:r>
            <a:r>
              <a:rPr lang="ru-RU" sz="2800" dirty="0" smtClean="0"/>
              <a:t>, темно-чёрн</a:t>
            </a:r>
            <a:r>
              <a:rPr lang="ru-RU" sz="2800" dirty="0" smtClean="0">
                <a:solidFill>
                  <a:srgbClr val="FF0000"/>
                </a:solidFill>
              </a:rPr>
              <a:t>ого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4000504"/>
            <a:ext cx="4214842" cy="5715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Выпал первый снег.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5143512"/>
            <a:ext cx="6286544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Ещё вчера двор был невзрачного темно-черного цвета.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228</TotalTime>
  <Words>352</Words>
  <Application>Microsoft Office PowerPoint</Application>
  <PresentationFormat>Экран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  Сочинение по репродукции  картины  С.А.Тутунова « Зима пришла. Детство» во 2 классе   УМК Школа России</vt:lpstr>
      <vt:lpstr>Слайд 2</vt:lpstr>
      <vt:lpstr>Слайд 3</vt:lpstr>
      <vt:lpstr>Как избежать повторов? </vt:lpstr>
      <vt:lpstr>Слайд 5</vt:lpstr>
      <vt:lpstr>Основная часть.</vt:lpstr>
      <vt:lpstr>Слайд 7</vt:lpstr>
      <vt:lpstr>Слайд 8</vt:lpstr>
      <vt:lpstr>Слайд 9</vt:lpstr>
      <vt:lpstr>Слайд 10</vt:lpstr>
      <vt:lpstr>Слайд 11</vt:lpstr>
      <vt:lpstr>Слайд 12</vt:lpstr>
      <vt:lpstr>                           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muraskinalena@yandex.ru</cp:lastModifiedBy>
  <cp:revision>33</cp:revision>
  <cp:lastPrinted>2014-10-22T17:57:01Z</cp:lastPrinted>
  <dcterms:created xsi:type="dcterms:W3CDTF">2013-10-20T14:43:13Z</dcterms:created>
  <dcterms:modified xsi:type="dcterms:W3CDTF">2021-11-22T15:48:45Z</dcterms:modified>
</cp:coreProperties>
</file>