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7" r:id="rId9"/>
    <p:sldId id="268" r:id="rId10"/>
    <p:sldId id="270" r:id="rId11"/>
    <p:sldId id="271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9B6CCD-577C-4622-B9C5-D54BF606314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D48A2A-AD8A-455E-BAF7-D6450B492A4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4500593"/>
          </a:xfrm>
        </p:spPr>
        <p:txBody>
          <a:bodyPr>
            <a:prstTxWarp prst="textDeflate">
              <a:avLst/>
            </a:prstTxWarp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streets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 called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 their names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://images.myshared.ru/17/1032324/slide_12.jpg"/>
          <p:cNvPicPr>
            <a:picLocks noChangeAspect="1" noChangeArrowheads="1"/>
          </p:cNvPicPr>
          <p:nvPr/>
        </p:nvPicPr>
        <p:blipFill>
          <a:blip r:embed="rId2" cstate="screen"/>
          <a:srcRect l="-1404"/>
          <a:stretch>
            <a:fillRect/>
          </a:stretch>
        </p:blipFill>
        <p:spPr bwMode="auto">
          <a:xfrm>
            <a:off x="2857488" y="4429132"/>
            <a:ext cx="3485024" cy="2143140"/>
          </a:xfrm>
          <a:prstGeom prst="rect">
            <a:avLst/>
          </a:prstGeom>
          <a:noFill/>
        </p:spPr>
      </p:pic>
      <p:pic>
        <p:nvPicPr>
          <p:cNvPr id="6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331640" cy="1331640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01016" y="1"/>
            <a:ext cx="1142983" cy="11429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Bugulma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Abdulla Alisha Street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134146" name="Picture 2" descr="https://static-pano.maps.yandex.ru/v1/?panoid=1388670598_685983533_23_1559029401&amp;size=500%2C240&amp;azimuth=-75.76566355340209&amp;tilt=1&amp;api_key=maps&amp;signature=VnQqiLxz5IfQUvr--matweaR0YHDboHn2EuPuy6Qv6A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85926"/>
            <a:ext cx="4762500" cy="2286001"/>
          </a:xfrm>
          <a:prstGeom prst="rect">
            <a:avLst/>
          </a:prstGeom>
          <a:noFill/>
        </p:spPr>
      </p:pic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266622"/>
            <a:ext cx="5286412" cy="259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Almetyevsk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Buinsk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Abdulla Alisha Street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348880"/>
            <a:ext cx="5311135" cy="347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18490199">
            <a:off x="4820682" y="3958435"/>
            <a:ext cx="13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A</a:t>
            </a:r>
            <a:r>
              <a:rPr lang="ru-RU" b="1" dirty="0" smtClean="0"/>
              <a:t>.</a:t>
            </a:r>
            <a:r>
              <a:rPr lang="en-US" b="1" dirty="0" smtClean="0"/>
              <a:t> </a:t>
            </a:r>
            <a:r>
              <a:rPr lang="en-US" b="1" dirty="0" err="1" smtClean="0"/>
              <a:t>Alish</a:t>
            </a:r>
            <a:r>
              <a:rPr lang="en-US" b="1" dirty="0" smtClean="0"/>
              <a:t> St.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013176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/>
              <a:t>See you soon!</a:t>
            </a:r>
            <a:endParaRPr lang="ru-RU" b="1" dirty="0"/>
          </a:p>
        </p:txBody>
      </p:sp>
      <p:pic>
        <p:nvPicPr>
          <p:cNvPr id="3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5" name="Picture 2" descr="https://ds03.infourok.ru/uploads/ex/0920/00041447-a88a278c/im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60648"/>
            <a:ext cx="3100272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4071942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streets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in honor of poets,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musicians born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in </a:t>
            </a:r>
            <a:r>
              <a:rPr lang="en-US" b="1" dirty="0" err="1" smtClean="0">
                <a:solidFill>
                  <a:srgbClr val="002060"/>
                </a:solidFill>
              </a:rPr>
              <a:t>Tatarstan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43182"/>
            <a:ext cx="8686800" cy="343694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0356" name="Picture 4" descr="https://ds05.infourok.ru/uploads/ex/0a8b/000d29ea-8b7708a1/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4071942"/>
            <a:ext cx="3918817" cy="2285969"/>
          </a:xfrm>
          <a:prstGeom prst="rect">
            <a:avLst/>
          </a:prstGeom>
          <a:noFill/>
        </p:spPr>
      </p:pic>
      <p:pic>
        <p:nvPicPr>
          <p:cNvPr id="6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00100" cy="1000100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86768" y="1"/>
            <a:ext cx="857231" cy="857231"/>
          </a:xfrm>
          <a:prstGeom prst="rect">
            <a:avLst/>
          </a:prstGeom>
          <a:noFill/>
        </p:spPr>
      </p:pic>
      <p:pic>
        <p:nvPicPr>
          <p:cNvPr id="100358" name="Picture 6" descr="https://www.culture.ru/storage/images/93e88f0e71e1b645ec1c7132276d4bee/63a7de9ac00748114c42336ad6130a78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4000504"/>
            <a:ext cx="3442552" cy="22860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214950"/>
            <a:ext cx="86868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great Tatar poet and writer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Abdulla </a:t>
            </a:r>
            <a:r>
              <a:rPr lang="en-US" b="1" dirty="0" err="1" smtClean="0">
                <a:solidFill>
                  <a:srgbClr val="002060"/>
                </a:solidFill>
              </a:rPr>
              <a:t>Alish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72" y="1785927"/>
            <a:ext cx="1276328" cy="15716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3666" name="Picture 2" descr="https://ds03.infourok.ru/uploads/ex/0920/00041447-a88a278c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0"/>
            <a:ext cx="3429024" cy="5097198"/>
          </a:xfrm>
          <a:prstGeom prst="rect">
            <a:avLst/>
          </a:prstGeom>
          <a:noFill/>
        </p:spPr>
      </p:pic>
      <p:pic>
        <p:nvPicPr>
          <p:cNvPr id="5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00100" cy="1000100"/>
          </a:xfrm>
          <a:prstGeom prst="rect">
            <a:avLst/>
          </a:prstGeom>
          <a:noFill/>
        </p:spPr>
      </p:pic>
      <p:pic>
        <p:nvPicPr>
          <p:cNvPr id="6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86768" y="1"/>
            <a:ext cx="857231" cy="8572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10600" cy="500066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85720" y="5715016"/>
            <a:ext cx="4290556" cy="6397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Abdulla </a:t>
            </a:r>
            <a:r>
              <a:rPr lang="en-US" b="1" dirty="0" err="1" smtClean="0">
                <a:solidFill>
                  <a:srgbClr val="002060"/>
                </a:solidFill>
              </a:rPr>
              <a:t>Alish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native house in the village of </a:t>
            </a:r>
            <a:r>
              <a:rPr lang="en-US" b="1" dirty="0" err="1" smtClean="0">
                <a:solidFill>
                  <a:srgbClr val="002060"/>
                </a:solidFill>
              </a:rPr>
              <a:t>Kayuki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3438" y="5500702"/>
            <a:ext cx="4292241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The</a:t>
            </a:r>
            <a:r>
              <a:rPr lang="en-US" b="1" dirty="0" smtClean="0">
                <a:solidFill>
                  <a:srgbClr val="002060"/>
                </a:solidFill>
              </a:rPr>
              <a:t> bust of Abdulla </a:t>
            </a:r>
            <a:r>
              <a:rPr lang="en-US" b="1" dirty="0" err="1" smtClean="0">
                <a:solidFill>
                  <a:srgbClr val="002060"/>
                </a:solidFill>
              </a:rPr>
              <a:t>Alish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5025" y="5429264"/>
            <a:ext cx="4041775" cy="142876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Picture 4" descr="https://cloud.prezentacii.org/19/05/15959/images/scree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857232"/>
            <a:ext cx="3505445" cy="4710443"/>
          </a:xfrm>
          <a:prstGeom prst="rect">
            <a:avLst/>
          </a:prstGeom>
          <a:noFill/>
        </p:spPr>
      </p:pic>
      <p:pic>
        <p:nvPicPr>
          <p:cNvPr id="5" name="Picture 4" descr="https://cloud.prezentacii.org/19/05/15959/images/screen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928670"/>
            <a:ext cx="3571868" cy="4286280"/>
          </a:xfrm>
          <a:prstGeom prst="rect">
            <a:avLst/>
          </a:prstGeom>
          <a:noFill/>
        </p:spPr>
      </p:pic>
      <p:pic>
        <p:nvPicPr>
          <p:cNvPr id="11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12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58206" y="1"/>
            <a:ext cx="785793" cy="7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8" name="Picture 6" descr="https://ds02.infourok.ru/uploads/ex/1169/0000c130-2e050c2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14422"/>
            <a:ext cx="3112380" cy="4429156"/>
          </a:xfrm>
          <a:prstGeom prst="rect">
            <a:avLst/>
          </a:prstGeom>
          <a:noFill/>
        </p:spPr>
      </p:pic>
      <p:pic>
        <p:nvPicPr>
          <p:cNvPr id="115714" name="Picture 2" descr="http://900igr.net/up/datas/93364/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642918"/>
            <a:ext cx="3500462" cy="5291152"/>
          </a:xfrm>
          <a:prstGeom prst="rect">
            <a:avLst/>
          </a:prstGeom>
          <a:noFill/>
        </p:spPr>
      </p:pic>
      <p:pic>
        <p:nvPicPr>
          <p:cNvPr id="12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13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58206" y="1"/>
            <a:ext cx="785793" cy="785793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3929090" cy="450059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/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/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>Abdulla </a:t>
            </a:r>
            <a:r>
              <a:rPr lang="en-US" sz="6000" b="1" dirty="0" err="1" smtClean="0">
                <a:solidFill>
                  <a:srgbClr val="002060"/>
                </a:solidFill>
              </a:rPr>
              <a:t>Alish</a:t>
            </a:r>
            <a:r>
              <a:rPr lang="en-US" sz="6000" b="1" dirty="0" smtClean="0">
                <a:solidFill>
                  <a:srgbClr val="002060"/>
                </a:solidFill>
              </a:rPr>
              <a:t> is</a:t>
            </a:r>
            <a:r>
              <a:rPr lang="ru-RU" sz="6000" b="1" dirty="0" smtClean="0">
                <a:solidFill>
                  <a:srgbClr val="002060"/>
                </a:solidFill>
              </a:rPr>
              <a:t/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>in the Great Patriotic War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131074" name="Picture 2" descr="http://900igr.net/up/datai/126279/0003-00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928670"/>
            <a:ext cx="3484059" cy="5072098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5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429264"/>
            <a:ext cx="39052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Musa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Jalil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139266" name="Picture 2" descr="http://900igr.net/up/datas/166912/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00042"/>
            <a:ext cx="3643338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Kazan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Abdulla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Alish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Street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57364"/>
            <a:ext cx="448108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rot="1429464">
            <a:off x="1357290" y="3429000"/>
            <a:ext cx="2328850" cy="50006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A</a:t>
            </a:r>
            <a:r>
              <a:rPr lang="ru-RU" b="1" dirty="0" smtClean="0"/>
              <a:t>.</a:t>
            </a:r>
            <a:r>
              <a:rPr lang="en-US" b="1" dirty="0" smtClean="0"/>
              <a:t> </a:t>
            </a:r>
            <a:r>
              <a:rPr lang="en-US" b="1" dirty="0" err="1" smtClean="0"/>
              <a:t>Alish</a:t>
            </a:r>
            <a:r>
              <a:rPr lang="en-US" b="1" dirty="0" smtClean="0"/>
              <a:t> Street</a:t>
            </a:r>
            <a:endParaRPr lang="ru-RU" dirty="0"/>
          </a:p>
        </p:txBody>
      </p:sp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9492" y="3857628"/>
            <a:ext cx="4420226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 rot="1413258">
            <a:off x="6342701" y="4758766"/>
            <a:ext cx="13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A</a:t>
            </a:r>
            <a:r>
              <a:rPr lang="ru-RU" b="1" dirty="0" smtClean="0"/>
              <a:t>.</a:t>
            </a:r>
            <a:r>
              <a:rPr lang="en-US" b="1" dirty="0" smtClean="0"/>
              <a:t> </a:t>
            </a:r>
            <a:r>
              <a:rPr lang="en-US" b="1" dirty="0" err="1" smtClean="0"/>
              <a:t>Alish</a:t>
            </a:r>
            <a:r>
              <a:rPr lang="en-US" b="1" dirty="0" smtClean="0"/>
              <a:t> St.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Naberezhnye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Chelny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Abdulla Alisha Street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nb22.ru/wp-content/uploads/2021/06/yos_logo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62" cy="928662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94c043e8ad8ad564b54d5e793976f30f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07" y="0"/>
            <a:ext cx="785793" cy="785793"/>
          </a:xfrm>
          <a:prstGeom prst="rect">
            <a:avLst/>
          </a:prstGeom>
          <a:noFill/>
        </p:spPr>
      </p:pic>
      <p:pic>
        <p:nvPicPr>
          <p:cNvPr id="136194" name="Picture 2" descr="https://avatars.mds.yandex.net/get-altay/1633071/2a00000167a6cd5f2fa645b284c6496fd289/XX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428736"/>
            <a:ext cx="4429156" cy="2595209"/>
          </a:xfrm>
          <a:prstGeom prst="rect">
            <a:avLst/>
          </a:prstGeom>
          <a:noFill/>
        </p:spPr>
      </p:pic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3962396"/>
            <a:ext cx="5429256" cy="289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 rot="20033436">
            <a:off x="5464539" y="5072656"/>
            <a:ext cx="13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A</a:t>
            </a:r>
            <a:r>
              <a:rPr lang="ru-RU" b="1" dirty="0" smtClean="0"/>
              <a:t>.</a:t>
            </a:r>
            <a:r>
              <a:rPr lang="en-US" b="1" dirty="0" smtClean="0"/>
              <a:t> </a:t>
            </a:r>
            <a:r>
              <a:rPr lang="en-US" b="1" dirty="0" err="1" smtClean="0"/>
              <a:t>Alish</a:t>
            </a:r>
            <a:r>
              <a:rPr lang="en-US" b="1" dirty="0" smtClean="0"/>
              <a:t> St.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372</TotalTime>
  <Words>56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The streets  are called  by their names</vt:lpstr>
      <vt:lpstr>The streets  in honor of poets,  musicians born  in Tatarstan</vt:lpstr>
      <vt:lpstr>The great Tatar poet and writer  Abdulla Alish</vt:lpstr>
      <vt:lpstr>Слайд 4</vt:lpstr>
      <vt:lpstr>Слайд 5</vt:lpstr>
      <vt:lpstr>  Abdulla Alish is in the Great Patriotic War</vt:lpstr>
      <vt:lpstr>Musa Jalil</vt:lpstr>
      <vt:lpstr>Kazan  Abdulla Alish Street</vt:lpstr>
      <vt:lpstr>Naberezhnye Chelny  Abdulla Alisha Street</vt:lpstr>
      <vt:lpstr>Bugulma  Abdulla Alisha Street</vt:lpstr>
      <vt:lpstr>Almetyevsk, Buinsk  Abdulla Alisha Street</vt:lpstr>
      <vt:lpstr>See you soon!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streets  are called  by their names</dc:title>
  <dc:creator>777</dc:creator>
  <cp:lastModifiedBy>777</cp:lastModifiedBy>
  <cp:revision>12</cp:revision>
  <dcterms:created xsi:type="dcterms:W3CDTF">2021-09-19T07:33:25Z</dcterms:created>
  <dcterms:modified xsi:type="dcterms:W3CDTF">2021-11-22T09:35:07Z</dcterms:modified>
</cp:coreProperties>
</file>