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19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556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3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02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34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06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17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170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77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097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5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D3091-1F56-43CD-8183-76D42F162C70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13511-A0C2-4A64-AFEA-6055818FE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119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388424" cy="93610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Правильный многоугольник. Описанная и вписанная окружности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412776"/>
            <a:ext cx="4392488" cy="244827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Окружность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описанной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около многоугольника, если все вершины многоугольника лежат на этой окружности.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4" b="7783"/>
          <a:stretch/>
        </p:blipFill>
        <p:spPr bwMode="auto">
          <a:xfrm>
            <a:off x="672983" y="4941168"/>
            <a:ext cx="7212178" cy="1091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ege-ok.ru/wp-content/uploads/2012/03/opisanokr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12776"/>
            <a:ext cx="2877545" cy="268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2080" y="4200116"/>
            <a:ext cx="1722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5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1"/>
              <p:cNvSpPr>
                <a:spLocks noChangeArrowheads="1"/>
              </p:cNvSpPr>
              <p:nvPr/>
            </p:nvSpPr>
            <p:spPr bwMode="auto">
              <a:xfrm>
                <a:off x="647564" y="949322"/>
                <a:ext cx="8280919" cy="9946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2800" i="0" u="none" strike="noStrike" cap="none" normalizeH="0" baseline="0" dirty="0" smtClean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радиус окружности, вписанной в правильный шестиугольник со стороной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ru-RU" sz="2800" dirty="0" smtClean="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kumimoji="0" lang="ru-RU" sz="2800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7564" y="949322"/>
                <a:ext cx="8280919" cy="994631"/>
              </a:xfrm>
              <a:prstGeom prst="rect">
                <a:avLst/>
              </a:prstGeom>
              <a:blipFill>
                <a:blip r:embed="rId2"/>
                <a:stretch>
                  <a:fillRect l="-1472" t="-6135" b="-171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utoShape 2" descr="\sqrt{3}"/>
          <p:cNvSpPr>
            <a:spLocks noChangeAspect="1" noChangeArrowheads="1"/>
          </p:cNvSpPr>
          <p:nvPr/>
        </p:nvSpPr>
        <p:spPr bwMode="auto">
          <a:xfrm>
            <a:off x="9802813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6649" y="388938"/>
            <a:ext cx="8229600" cy="4477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/>
              <a:t> </a:t>
            </a:r>
            <a:r>
              <a:rPr lang="ru-RU" sz="2700" b="1" dirty="0" smtClean="0"/>
              <a:t>Задание 3.</a:t>
            </a:r>
            <a:endParaRPr lang="ru-RU" sz="2700" dirty="0"/>
          </a:p>
        </p:txBody>
      </p:sp>
      <p:pic>
        <p:nvPicPr>
          <p:cNvPr id="10244" name="Picture 4" descr="http://ege-ok.ru/wp-content/uploads/2012/03/fr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49" y="2420888"/>
            <a:ext cx="3384376" cy="30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ege-ok.ru/wp-content/uploads/2012/03/fr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61245"/>
            <a:ext cx="3532362" cy="313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187624" y="5733256"/>
            <a:ext cx="30242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1,5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62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4525963"/>
          </a:xfrm>
        </p:spPr>
        <p:txBody>
          <a:bodyPr>
            <a:normAutofit fontScale="97500"/>
          </a:bodyPr>
          <a:lstStyle/>
          <a:p>
            <a:pPr marL="0" indent="0" algn="l">
              <a:buNone/>
            </a:pPr>
            <a:r>
              <a:rPr lang="ru-RU" sz="2400" b="1" dirty="0" smtClean="0"/>
              <a:t> </a:t>
            </a:r>
            <a:r>
              <a:rPr lang="ru-RU" sz="2700" b="1" dirty="0" smtClean="0"/>
              <a:t>Задание 4.</a:t>
            </a:r>
            <a:endParaRPr lang="ru-RU" sz="27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1"/>
              <p:cNvSpPr>
                <a:spLocks noChangeArrowheads="1"/>
              </p:cNvSpPr>
              <p:nvPr/>
            </p:nvSpPr>
            <p:spPr bwMode="auto">
              <a:xfrm>
                <a:off x="549896" y="883816"/>
                <a:ext cx="7920880" cy="865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400" dirty="0" smtClean="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Сторона правильного треугольника равна 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ru-RU" sz="2400" dirty="0" smtClean="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sz="2400" dirty="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</a:t>
                </a:r>
                <a:endParaRPr lang="ru-RU" sz="2400" dirty="0" smtClean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ru-RU" sz="2400" dirty="0" smtClean="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радиус </a:t>
                </a:r>
                <a:r>
                  <a:rPr lang="ru-RU" sz="2400" dirty="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окружности, вписанной в этот треугольник. </a:t>
                </a:r>
              </a:p>
            </p:txBody>
          </p:sp>
        </mc:Choice>
        <mc:Fallback>
          <p:sp>
            <p:nvSpPr>
              <p:cNvPr id="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9896" y="883816"/>
                <a:ext cx="7920880" cy="865814"/>
              </a:xfrm>
              <a:prstGeom prst="rect">
                <a:avLst/>
              </a:prstGeom>
              <a:blipFill>
                <a:blip r:embed="rId2"/>
                <a:stretch>
                  <a:fillRect l="-1154" t="-704" b="-1619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utoShape 2" descr="\sqrt{3}"/>
          <p:cNvSpPr>
            <a:spLocks noChangeAspect="1" noChangeArrowheads="1"/>
          </p:cNvSpPr>
          <p:nvPr/>
        </p:nvSpPr>
        <p:spPr bwMode="auto">
          <a:xfrm>
            <a:off x="5078413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8" name="Picture 4" descr="http://ege-ok.ru/wp-content/uploads/2012/03/fr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0" y="2361740"/>
            <a:ext cx="3848862" cy="3255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ege-ok.ru/wp-content/uploads/2012/03/fr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030" y="2368845"/>
            <a:ext cx="3887949" cy="328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75656" y="5949280"/>
            <a:ext cx="23758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0,5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245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pPr algn="l"/>
            <a:r>
              <a:rPr lang="ru-RU" sz="2400" b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400" b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1087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3627"/>
            <a:ext cx="3168352" cy="3505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34" y="3501008"/>
            <a:ext cx="7855620" cy="3159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99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ge-ok.ru/wp-content/uploads/2012/03/opisanokr1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4664"/>
            <a:ext cx="2936850" cy="273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1436" y="4832480"/>
            <a:ext cx="82011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описанной окружности лежит в точке пересечения серединных перпендикуляров, проведенных к сторонам многоугольника.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>
            <a:off x="227715" y="3717032"/>
            <a:ext cx="845706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 точка серединного  перпендикуляра  к  отрезку  равноудалена  от  концов  этого  отрезка.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97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755576" y="1196752"/>
            <a:ext cx="4392488" cy="27599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Окружность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вписанной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многоугольник, если все стороны многоугольника касаются этой окружности.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ege-ok.ru/wp-content/uploads/2012/03/vpisokr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836712"/>
            <a:ext cx="2808312" cy="245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69" b="11501"/>
          <a:stretch/>
        </p:blipFill>
        <p:spPr bwMode="auto">
          <a:xfrm>
            <a:off x="467544" y="5126834"/>
            <a:ext cx="8251498" cy="7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4267223"/>
            <a:ext cx="2036240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50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94887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вписанной окружности лежит в точке пересечения биссектрис углов многоугольника.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ege-ok.ru/wp-content/uploads/2012/03/vpisokr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6313"/>
            <a:ext cx="3372750" cy="295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29"/>
          <p:cNvSpPr txBox="1">
            <a:spLocks noChangeArrowheads="1"/>
          </p:cNvSpPr>
          <p:nvPr/>
        </p:nvSpPr>
        <p:spPr bwMode="auto">
          <a:xfrm>
            <a:off x="539552" y="3606115"/>
            <a:ext cx="860444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 биссектрисы угла   равноудалена  от  сторон  этого  угла.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75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47" y="1417638"/>
            <a:ext cx="6573666" cy="449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ege-ok.ru/wp-content/uploads/2012/03/vpisokr1.jpe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450" y="1406737"/>
            <a:ext cx="2095037" cy="183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ege-ok.ru/wp-content/uploads/2012/03/opisanokr1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750" y="3501008"/>
            <a:ext cx="2010663" cy="187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53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86165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	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Посмотрим, как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соотносятся между собой радиусы вписанной и описанной окружности и сторона правильного многоугольника.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Рассмотрим фрагмент правильного многоугольника: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ege-ok.ru/wp-content/uploads/2012/03/f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288" y="2044623"/>
            <a:ext cx="3900361" cy="217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9288" y="184298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 – сторона правильного треугольника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 – радиус вписанной окружности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ОВ, ОА – радиусы описанной окружности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Очевидно, что треугольник АОВ – равнобедренный, поэтому ОК является высотой, биссектрисой и медианой.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83568" y="4894108"/>
            <a:ext cx="799288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треугольник ОКВ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его помощью мы найдем, как соотносятся между собой сторона правильного многоугольника, радиус вписанной и описанной окружности.</a:t>
            </a:r>
          </a:p>
        </p:txBody>
      </p:sp>
    </p:spTree>
    <p:extLst>
      <p:ext uri="{BB962C8B-B14F-4D97-AF65-F5344CB8AC3E}">
        <p14:creationId xmlns:p14="http://schemas.microsoft.com/office/powerpoint/2010/main" val="24289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ge-ok.ru/wp-content/uploads/2012/03/fr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945616"/>
            <a:ext cx="4889493" cy="373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106993" y="908720"/>
                <a:ext cx="2240871" cy="6551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АОВ=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180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993" y="908720"/>
                <a:ext cx="2240871" cy="6551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1172491" y="1967556"/>
                <a:ext cx="2109873" cy="5648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ru-RU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491" y="1967556"/>
                <a:ext cx="2109873" cy="5648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1211124" y="3033480"/>
                <a:ext cx="1344652" cy="5648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ru-RU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1124" y="3033480"/>
                <a:ext cx="1344652" cy="5648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1105326" y="4099404"/>
                <a:ext cx="2386553" cy="5648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ru-RU">
                              <a:latin typeface="Cambria Math" panose="02040503050406030204" pitchFamily="18" charset="0"/>
                            </a:rPr>
                            <m:t>tg</m:t>
                          </m:r>
                        </m:fName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5326" y="4099404"/>
                <a:ext cx="2386553" cy="5648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583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/>
              <a:t> Задание 1.</a:t>
            </a: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764704"/>
                <a:ext cx="8496944" cy="154076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Около окружности, радиус которой равен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</m:ra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описан квадрат. Найдите радиус окружности, описанной около этого квадрата.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764704"/>
                <a:ext cx="8496944" cy="1540768"/>
              </a:xfrm>
              <a:blipFill>
                <a:blip r:embed="rId2"/>
                <a:stretch>
                  <a:fillRect l="-1148" t="-7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 descr="http://ege-ok.ru/wp-content/uploads/2012/03/fr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600400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ege-ok.ru/wp-content/uploads/2012/03/fr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518" y="1882227"/>
            <a:ext cx="3744416" cy="374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0728" y="5662385"/>
            <a:ext cx="1944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Ответ: 4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235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ege-ok.ru/wp-content/uploads/2012/03/fr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59" y="1798130"/>
            <a:ext cx="3312368" cy="293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849486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правильного шестиугольника равен 72. Найдите диаметр описанной окружности.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/>
              <a:t> Задание 2.</a:t>
            </a:r>
            <a:endParaRPr lang="ru-RU" sz="2400" dirty="0"/>
          </a:p>
        </p:txBody>
      </p:sp>
      <p:pic>
        <p:nvPicPr>
          <p:cNvPr id="9220" name="Picture 4" descr="http://ege-ok.ru/wp-content/uploads/2012/03/fr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361" y="1798130"/>
            <a:ext cx="3499741" cy="309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76822" y="4895123"/>
            <a:ext cx="1706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Ответ: 24.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8830" y="5442806"/>
            <a:ext cx="79179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Запомните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правильном шестиугольнике сторона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радиусу описанной окружности</a:t>
            </a:r>
            <a:r>
              <a:rPr lang="ru-RU" sz="2800" b="1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4055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206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Book Antiqua</vt:lpstr>
      <vt:lpstr>Calibri</vt:lpstr>
      <vt:lpstr>Cambria Math</vt:lpstr>
      <vt:lpstr>Times New Roman</vt:lpstr>
      <vt:lpstr>Тема Office</vt:lpstr>
      <vt:lpstr>Правильный многоугольник. Описанная и вписанная окружности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Задание 1.</vt:lpstr>
      <vt:lpstr> Задание 2.</vt:lpstr>
      <vt:lpstr> Задание 3.</vt:lpstr>
      <vt:lpstr>Презентация PowerPoint</vt:lpstr>
      <vt:lpstr>№ 1087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Правильный многоугольник. Описанная и вписанная окружности</dc:title>
  <dc:creator>XTreme</dc:creator>
  <cp:lastModifiedBy>Мария</cp:lastModifiedBy>
  <cp:revision>10</cp:revision>
  <dcterms:created xsi:type="dcterms:W3CDTF">2013-01-13T16:25:11Z</dcterms:created>
  <dcterms:modified xsi:type="dcterms:W3CDTF">2021-11-23T20:09:24Z</dcterms:modified>
</cp:coreProperties>
</file>