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6" r:id="rId6"/>
    <p:sldId id="260" r:id="rId7"/>
    <p:sldId id="261" r:id="rId8"/>
    <p:sldId id="264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53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Лист1!$A$2:$A$4</c:f>
              <c:strCache>
                <c:ptCount val="3"/>
                <c:pt idx="0">
                  <c:v>посещают стомотолога</c:v>
                </c:pt>
                <c:pt idx="1">
                  <c:v>как часто чистят зубы</c:v>
                </c:pt>
                <c:pt idx="2">
                  <c:v>какой зубной пасто пользуются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7</c:v>
                </c:pt>
                <c:pt idx="2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Лист1!$A$2:$A$4</c:f>
              <c:strCache>
                <c:ptCount val="3"/>
                <c:pt idx="0">
                  <c:v>посещают стомотолога</c:v>
                </c:pt>
                <c:pt idx="1">
                  <c:v>как часто чистят зубы</c:v>
                </c:pt>
                <c:pt idx="2">
                  <c:v>какой зубной пасто пользуются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</c:v>
                </c:pt>
                <c:pt idx="1">
                  <c:v>18</c:v>
                </c:pt>
                <c:pt idx="2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Лист1!$A$2:$A$4</c:f>
              <c:strCache>
                <c:ptCount val="3"/>
                <c:pt idx="0">
                  <c:v>посещают стомотолога</c:v>
                </c:pt>
                <c:pt idx="1">
                  <c:v>как часто чистят зубы</c:v>
                </c:pt>
                <c:pt idx="2">
                  <c:v>какой зубной пасто пользуются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15</c:v>
                </c:pt>
                <c:pt idx="1">
                  <c:v>5</c:v>
                </c:pt>
                <c:pt idx="2">
                  <c:v>4</c:v>
                </c:pt>
              </c:numCache>
            </c:numRef>
          </c:val>
        </c:ser>
        <c:dLbls/>
        <c:gapWidth val="219"/>
        <c:overlap val="-27"/>
        <c:axId val="92742016"/>
        <c:axId val="92743552"/>
      </c:barChart>
      <c:catAx>
        <c:axId val="927420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2743552"/>
        <c:crosses val="autoZero"/>
        <c:auto val="1"/>
        <c:lblAlgn val="ctr"/>
        <c:lblOffset val="100"/>
      </c:catAx>
      <c:valAx>
        <c:axId val="9274355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2742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8156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9631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697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9956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9830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314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398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617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4407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833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129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B957-06EB-46F5-A4C8-B8E50BCBF88E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2D181-6984-4311-9746-417CAD7B9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3183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41194"/>
            <a:ext cx="9144000" cy="1883391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Почему детям нужна своя зубная паста?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29803" y="4953166"/>
            <a:ext cx="9144000" cy="1655762"/>
          </a:xfrm>
        </p:spPr>
        <p:txBody>
          <a:bodyPr/>
          <a:lstStyle/>
          <a:p>
            <a:r>
              <a:rPr lang="ru-RU" dirty="0" smtClean="0"/>
              <a:t>Выполнил: Ученик 3 «в» класса </a:t>
            </a:r>
            <a:r>
              <a:rPr lang="ru-RU" dirty="0" err="1" smtClean="0"/>
              <a:t>Бахманова</a:t>
            </a:r>
            <a:r>
              <a:rPr lang="ru-RU" dirty="0" smtClean="0"/>
              <a:t> Ксения</a:t>
            </a:r>
          </a:p>
          <a:p>
            <a:r>
              <a:rPr lang="ru-RU" dirty="0" err="1" smtClean="0"/>
              <a:t>Руководитнль</a:t>
            </a:r>
            <a:r>
              <a:rPr lang="ru-RU" dirty="0" smtClean="0"/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Филимонова</a:t>
            </a:r>
            <a:r>
              <a:rPr lang="ru-RU" dirty="0" smtClean="0"/>
              <a:t> Ольга Михайловна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3230" y="2074460"/>
            <a:ext cx="5356177" cy="27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701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1749" y="296886"/>
            <a:ext cx="7397087" cy="6022027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Основоположниками создания зубной пасты принято считать древних египтян. Чистили зубы только высшее сословие.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даже в самых далеких уголках чистили зубы березовым углем, освежали полость рта, разжевывая листок мяты, в северных районах мяту часто заменяли хвойными растениями.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1850-е годы Джон Харрис предложил использовать для изготовления зубных порошков мел.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20 веке продолжалось развитие производства зубных паст. Пасты стали отличаться на цвет, вкус, запах и т.п.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686" y="-122830"/>
            <a:ext cx="3599586" cy="6067781"/>
          </a:xfrm>
        </p:spPr>
      </p:pic>
    </p:spTree>
    <p:extLst>
      <p:ext uri="{BB962C8B-B14F-4D97-AF65-F5344CB8AC3E}">
        <p14:creationId xmlns:p14="http://schemas.microsoft.com/office/powerpoint/2010/main" xmlns="" val="248098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зубной пасты.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893" y="1241946"/>
            <a:ext cx="7206017" cy="4935017"/>
          </a:xfrm>
        </p:spPr>
      </p:pic>
    </p:spTree>
    <p:extLst>
      <p:ext uri="{BB962C8B-B14F-4D97-AF65-F5344CB8AC3E}">
        <p14:creationId xmlns:p14="http://schemas.microsoft.com/office/powerpoint/2010/main" xmlns="" val="1786875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933" y="20296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Состав зубных паст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8549"/>
            <a:ext cx="10515600" cy="494049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16013918"/>
              </p:ext>
            </p:extLst>
          </p:nvPr>
        </p:nvGraphicFramePr>
        <p:xfrm>
          <a:off x="354842" y="1105468"/>
          <a:ext cx="11300345" cy="5115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048"/>
                <a:gridCol w="5800297"/>
              </a:tblGrid>
              <a:tr h="59430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пасты«Блендамед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пасты«Дракоша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41485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1)фтор- предотвращает развитие кариеса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2)кальций - укрепляют зубную эмаль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3)фосфор- укрепляют зубную эмаль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4)ксилит- заменитель сахара, который препятствует развитию микроорганизмов.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тензиды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удаления бактериального налета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6)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триклозан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убивает чужеродные бактерии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7) красители, консерванты и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ароматизаторы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- достаточно вредные вещества при проглатывании, что достаточно часто происходит у детей.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монофторфосфат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кальция – источник фтора.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эскулин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глицирофосфат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кальция – источник кальция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растительный глицерин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кремниевая кислота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5)вытяжка из цветков календулы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альгинат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(натурального происхождения)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6)масло мяты курчавой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525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анкетирования: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03139054"/>
              </p:ext>
            </p:extLst>
          </p:nvPr>
        </p:nvGraphicFramePr>
        <p:xfrm>
          <a:off x="838199" y="1460310"/>
          <a:ext cx="10666863" cy="4716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9717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1.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3635" y="365125"/>
            <a:ext cx="7451677" cy="602202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потребовалось: 2 сырых куриных яйца, лимонная кислота и 2 стеклянные банки. В  банках я развел лимонную кислоту ( 2 чайные ложки кислоты на стакан воды) и в одну из них положила сырое куриное яйцо необработанным, а в другую положила  яйцо обработанной зубной пастой с фтором. Через 2 дня. У яйца, которое не было  обработано зубной пастой с фтором, изменился цвет; яйцо стало мягким. Цвет яйца, обработанного зубной пастой с фтором, не изменился, оно осталось твердым.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578" y="1587464"/>
            <a:ext cx="3850752" cy="357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884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1"/>
            <a:ext cx="2906973" cy="81886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Опыт2.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3384" y="365125"/>
            <a:ext cx="7300415" cy="581183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потребовалось: 2 сырых куриных яйца, лимонная кислота и 2 стеклянные банки. В банках я развел лимонную кислоту (2 чайные ложки на стакан воды). В одну банку я положила яйцо, обработанное зубной пастой «Блендамед», в другую– яйцо, обработанное пастой «Дракоша». Через 2 дня яйца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обработанное зубной пастой «Блендамед» и «Дракоша», осталось одинаково твёрдыми.                                        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7572" y="999320"/>
            <a:ext cx="3215184" cy="18465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451" y="3565955"/>
            <a:ext cx="3215184" cy="18054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6617" y="4482590"/>
            <a:ext cx="3732414" cy="20958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49" y="4468679"/>
            <a:ext cx="3707642" cy="208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385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65125"/>
            <a:ext cx="10902669" cy="613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93684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157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315</Words>
  <Application>Microsoft Office PowerPoint</Application>
  <PresentationFormat>Произвольный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Почему детям нужна своя зубная паста?</vt:lpstr>
      <vt:lpstr>Основоположниками создания зубной пасты принято считать древних египтян. Чистили зубы только высшее сословие.  В России даже в самых далеких уголках чистили зубы березовым углем, освежали полость рта, разжевывая листок мяты, в северных районах мяту часто заменяли хвойными растениями.  В 1850-е годы Джон Харрис предложил использовать для изготовления зубных порошков мел.  В 20 веке продолжалось развитие производства зубных паст. Пасты стали отличаться на цвет, вкус, запах и т.п. </vt:lpstr>
      <vt:lpstr>Виды зубной пасты. </vt:lpstr>
      <vt:lpstr>Состав зубных паст </vt:lpstr>
      <vt:lpstr>Результат анкетирования:</vt:lpstr>
      <vt:lpstr>Опыт 1.</vt:lpstr>
      <vt:lpstr>Опыт2.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детям нужна своя зубная паста?</dc:title>
  <dc:creator>user</dc:creator>
  <cp:lastModifiedBy>Admin</cp:lastModifiedBy>
  <cp:revision>16</cp:revision>
  <dcterms:created xsi:type="dcterms:W3CDTF">2018-02-20T05:17:27Z</dcterms:created>
  <dcterms:modified xsi:type="dcterms:W3CDTF">2018-02-26T09:34:12Z</dcterms:modified>
</cp:coreProperties>
</file>