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4" r:id="rId19"/>
    <p:sldId id="275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48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A98F-36E4-4712-8742-F7079EC18806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21EAC-0D88-423D-9FB5-2CC31F5D0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30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A98F-36E4-4712-8742-F7079EC18806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21EAC-0D88-423D-9FB5-2CC31F5D0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920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A98F-36E4-4712-8742-F7079EC18806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21EAC-0D88-423D-9FB5-2CC31F5D0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412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A98F-36E4-4712-8742-F7079EC18806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21EAC-0D88-423D-9FB5-2CC31F5D0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380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A98F-36E4-4712-8742-F7079EC18806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21EAC-0D88-423D-9FB5-2CC31F5D0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351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A98F-36E4-4712-8742-F7079EC18806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21EAC-0D88-423D-9FB5-2CC31F5D0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262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A98F-36E4-4712-8742-F7079EC18806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21EAC-0D88-423D-9FB5-2CC31F5D0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088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A98F-36E4-4712-8742-F7079EC18806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21EAC-0D88-423D-9FB5-2CC31F5D0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405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A98F-36E4-4712-8742-F7079EC18806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21EAC-0D88-423D-9FB5-2CC31F5D0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864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A98F-36E4-4712-8742-F7079EC18806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21EAC-0D88-423D-9FB5-2CC31F5D0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326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A98F-36E4-4712-8742-F7079EC18806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21EAC-0D88-423D-9FB5-2CC31F5D0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438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BA98F-36E4-4712-8742-F7079EC18806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121EAC-0D88-423D-9FB5-2CC31F5D0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44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7881" y="58189"/>
            <a:ext cx="11990231" cy="4256234"/>
          </a:xfrm>
        </p:spPr>
        <p:txBody>
          <a:bodyPr>
            <a:normAutofit fontScale="90000"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/>
            </a:r>
            <a:br>
              <a:rPr lang="ru-RU" sz="9600" dirty="0" smtClean="0">
                <a:solidFill>
                  <a:srgbClr val="FF0000"/>
                </a:solidFill>
              </a:rPr>
            </a:br>
            <a:r>
              <a:rPr lang="ru-RU" sz="9600" dirty="0">
                <a:solidFill>
                  <a:srgbClr val="FF0000"/>
                </a:solidFill>
              </a:rPr>
              <a:t/>
            </a:r>
            <a:br>
              <a:rPr lang="ru-RU" sz="9600" dirty="0">
                <a:solidFill>
                  <a:srgbClr val="FF0000"/>
                </a:solidFill>
              </a:rPr>
            </a:br>
            <a:r>
              <a:rPr lang="ru-RU" sz="9600" dirty="0" err="1" smtClean="0"/>
              <a:t>Октябриин</a:t>
            </a:r>
            <a:r>
              <a:rPr lang="ru-RU" sz="9600" dirty="0" smtClean="0"/>
              <a:t> ю</a:t>
            </a:r>
            <a:r>
              <a:rPr lang="en-US" sz="9600" dirty="0" smtClean="0"/>
              <a:t>h</a:t>
            </a:r>
            <a:r>
              <a:rPr lang="ru-RU" sz="9600" dirty="0" smtClean="0"/>
              <a:t>эн.</a:t>
            </a:r>
            <a:br>
              <a:rPr lang="ru-RU" sz="9600" dirty="0" smtClean="0"/>
            </a:br>
            <a:r>
              <a:rPr lang="ru-RU" sz="9600" dirty="0" err="1" smtClean="0"/>
              <a:t>Классай</a:t>
            </a:r>
            <a:r>
              <a:rPr lang="ru-RU" sz="9600" dirty="0" smtClean="0"/>
              <a:t> </a:t>
            </a:r>
            <a:r>
              <a:rPr lang="ru-RU" sz="9600" dirty="0" err="1" smtClean="0"/>
              <a:t>ажал</a:t>
            </a:r>
            <a:r>
              <a:rPr lang="ru-RU" sz="9600" dirty="0" smtClean="0"/>
              <a:t>.</a:t>
            </a:r>
            <a:br>
              <a:rPr lang="ru-RU" sz="9600" dirty="0" smtClean="0"/>
            </a:br>
            <a:r>
              <a:rPr lang="ru-RU" sz="9600" dirty="0" smtClean="0">
                <a:solidFill>
                  <a:srgbClr val="FF0000"/>
                </a:solidFill>
              </a:rPr>
              <a:t>Тема: </a:t>
            </a:r>
            <a:r>
              <a:rPr lang="ru-RU" sz="9600" dirty="0" err="1" smtClean="0">
                <a:solidFill>
                  <a:srgbClr val="FF0000"/>
                </a:solidFill>
              </a:rPr>
              <a:t>Элдэб</a:t>
            </a:r>
            <a:r>
              <a:rPr lang="ru-RU" sz="9600" dirty="0" smtClean="0">
                <a:solidFill>
                  <a:srgbClr val="FF0000"/>
                </a:solidFill>
              </a:rPr>
              <a:t> </a:t>
            </a:r>
            <a:r>
              <a:rPr lang="ru-RU" sz="9600" dirty="0" err="1" smtClean="0">
                <a:solidFill>
                  <a:srgbClr val="FF0000"/>
                </a:solidFill>
              </a:rPr>
              <a:t>хэлэ</a:t>
            </a:r>
            <a:r>
              <a:rPr lang="ru-RU" sz="9600" dirty="0" smtClean="0">
                <a:solidFill>
                  <a:srgbClr val="FF0000"/>
                </a:solidFill>
              </a:rPr>
              <a:t> </a:t>
            </a:r>
            <a:r>
              <a:rPr lang="mn-MN" sz="9600" dirty="0">
                <a:solidFill>
                  <a:srgbClr val="FF0000"/>
                </a:solidFill>
              </a:rPr>
              <a:t>ү</a:t>
            </a:r>
            <a:r>
              <a:rPr lang="ru-RU" sz="9600" dirty="0" err="1" smtClean="0">
                <a:solidFill>
                  <a:srgbClr val="FF0000"/>
                </a:solidFill>
              </a:rPr>
              <a:t>зэе</a:t>
            </a:r>
            <a:r>
              <a:rPr lang="ru-RU" sz="9600" dirty="0" smtClean="0">
                <a:solidFill>
                  <a:srgbClr val="FF0000"/>
                </a:solidFill>
              </a:rPr>
              <a:t>.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842456"/>
            <a:ext cx="9144000" cy="2015543"/>
          </a:xfrm>
        </p:spPr>
        <p:txBody>
          <a:bodyPr>
            <a:noAutofit/>
          </a:bodyPr>
          <a:lstStyle/>
          <a:p>
            <a:r>
              <a:rPr lang="ru-RU" sz="7200" dirty="0" smtClean="0"/>
              <a:t>Изучаем разные языки.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251794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Скажите какие языки изучают наши герои.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829" y="1546167"/>
            <a:ext cx="10972800" cy="436012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3345" y="4472247"/>
            <a:ext cx="2435630" cy="2078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97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891" y="365125"/>
            <a:ext cx="11114116" cy="57869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2108" y="4272741"/>
            <a:ext cx="2618509" cy="216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44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953" y="365125"/>
            <a:ext cx="11089177" cy="581183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56" y="4480560"/>
            <a:ext cx="1995055" cy="2161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36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582" y="465513"/>
            <a:ext cx="10789920" cy="571145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073" y="4073236"/>
            <a:ext cx="2502131" cy="2784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9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891" y="1825625"/>
            <a:ext cx="10224654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31920"/>
            <a:ext cx="2801389" cy="292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51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144" y="573578"/>
            <a:ext cx="10889673" cy="656705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3505" y="3956858"/>
            <a:ext cx="2294312" cy="2901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32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579" y="365125"/>
            <a:ext cx="11371810" cy="58118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699" y="5128953"/>
            <a:ext cx="3241964" cy="1654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87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764" y="365125"/>
            <a:ext cx="10956173" cy="58118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764" y="4056610"/>
            <a:ext cx="2901141" cy="2385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34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648531"/>
          </a:xfrm>
        </p:spPr>
        <p:txBody>
          <a:bodyPr>
            <a:noAutofit/>
          </a:bodyPr>
          <a:lstStyle/>
          <a:p>
            <a:r>
              <a:rPr lang="ru-RU" sz="7200" dirty="0" smtClean="0"/>
              <a:t>Скажите, кто какой язык знает, изучает.</a:t>
            </a:r>
            <a:br>
              <a:rPr lang="ru-RU" sz="7200" dirty="0" smtClean="0"/>
            </a:b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13656"/>
            <a:ext cx="10515600" cy="384434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mn-MN" sz="6000" dirty="0" smtClean="0"/>
              <a:t>Ү</a:t>
            </a:r>
            <a:r>
              <a:rPr lang="ru-RU" sz="6000" dirty="0" err="1" smtClean="0"/>
              <a:t>зэдэг</a:t>
            </a:r>
            <a:r>
              <a:rPr lang="ru-RU" sz="6000" dirty="0" smtClean="0"/>
              <a:t> – изучает.</a:t>
            </a:r>
          </a:p>
          <a:p>
            <a:pPr marL="0" indent="0">
              <a:buNone/>
            </a:pPr>
            <a:r>
              <a:rPr lang="ru-RU" sz="6000" dirty="0" err="1" smtClean="0"/>
              <a:t>Мэдэдэг</a:t>
            </a:r>
            <a:r>
              <a:rPr lang="ru-RU" sz="6000" dirty="0" smtClean="0"/>
              <a:t>- знает.</a:t>
            </a:r>
          </a:p>
          <a:p>
            <a:pPr marL="0" indent="0">
              <a:buNone/>
            </a:pPr>
            <a:r>
              <a:rPr lang="ru-RU" sz="6000" dirty="0" err="1" smtClean="0"/>
              <a:t>Минии</a:t>
            </a:r>
            <a:r>
              <a:rPr lang="ru-RU" sz="6000" dirty="0" smtClean="0"/>
              <a:t> </a:t>
            </a:r>
            <a:r>
              <a:rPr lang="ru-RU" sz="6000" dirty="0" err="1" smtClean="0"/>
              <a:t>эжы</a:t>
            </a:r>
            <a:r>
              <a:rPr lang="ru-RU" sz="6000" dirty="0" smtClean="0"/>
              <a:t> </a:t>
            </a:r>
            <a:r>
              <a:rPr lang="ru-RU" sz="6000" dirty="0" err="1" smtClean="0"/>
              <a:t>англи</a:t>
            </a:r>
            <a:r>
              <a:rPr lang="ru-RU" sz="6000" dirty="0" smtClean="0"/>
              <a:t> </a:t>
            </a:r>
            <a:r>
              <a:rPr lang="ru-RU" sz="6000" dirty="0" err="1" smtClean="0"/>
              <a:t>хэлэ</a:t>
            </a:r>
            <a:r>
              <a:rPr lang="ru-RU" sz="6000" dirty="0" smtClean="0"/>
              <a:t> </a:t>
            </a:r>
            <a:r>
              <a:rPr lang="mn-MN" sz="6000" dirty="0" smtClean="0"/>
              <a:t>ү</a:t>
            </a:r>
            <a:r>
              <a:rPr lang="ru-RU" sz="6000" dirty="0" err="1" smtClean="0"/>
              <a:t>зэдэг</a:t>
            </a:r>
            <a:r>
              <a:rPr lang="ru-RU" sz="6000" dirty="0" smtClean="0"/>
              <a:t>. – Моя мама изучает английский язык.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41311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Тема урока: </a:t>
            </a:r>
            <a:r>
              <a:rPr lang="ru-RU" dirty="0" err="1" smtClean="0">
                <a:solidFill>
                  <a:srgbClr val="FF0000"/>
                </a:solidFill>
              </a:rPr>
              <a:t>Элдэб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хэлэ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mn-MN" dirty="0">
                <a:solidFill>
                  <a:srgbClr val="FF0000"/>
                </a:solidFill>
              </a:rPr>
              <a:t>ү</a:t>
            </a:r>
            <a:r>
              <a:rPr lang="ru-RU" dirty="0" err="1" smtClean="0">
                <a:solidFill>
                  <a:srgbClr val="FF0000"/>
                </a:solidFill>
              </a:rPr>
              <a:t>зэе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Изучаем разные языки</a:t>
            </a:r>
            <a:r>
              <a:rPr lang="ru-RU" sz="3100" b="1" dirty="0" smtClean="0">
                <a:solidFill>
                  <a:srgbClr val="FF0000"/>
                </a:solidFill>
              </a:rPr>
              <a:t>.</a:t>
            </a:r>
            <a:r>
              <a:rPr lang="ru-RU" sz="3100" b="1" dirty="0" smtClean="0"/>
              <a:t>(стр. 13-15)</a:t>
            </a:r>
            <a:br>
              <a:rPr lang="ru-RU" sz="3100" b="1" dirty="0" smtClean="0"/>
            </a:br>
            <a:endParaRPr lang="ru-RU" sz="31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7882" y="1210614"/>
            <a:ext cx="10915918" cy="496634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mn-MN" dirty="0" smtClean="0"/>
              <a:t>Н</a:t>
            </a:r>
            <a:r>
              <a:rPr lang="ru-RU" dirty="0" err="1" smtClean="0"/>
              <a:t>овые</a:t>
            </a:r>
            <a:r>
              <a:rPr lang="ru-RU" dirty="0" smtClean="0"/>
              <a:t> слова:</a:t>
            </a:r>
          </a:p>
          <a:p>
            <a:pPr marL="0" indent="0">
              <a:buNone/>
            </a:pPr>
            <a:r>
              <a:rPr lang="ru-RU" sz="3200" dirty="0"/>
              <a:t> </a:t>
            </a:r>
            <a:r>
              <a:rPr lang="ru-RU" dirty="0" smtClean="0"/>
              <a:t> </a:t>
            </a:r>
            <a:r>
              <a:rPr lang="ru-RU" dirty="0" err="1" smtClean="0"/>
              <a:t>Хитад</a:t>
            </a:r>
            <a:r>
              <a:rPr lang="ru-RU" dirty="0" smtClean="0"/>
              <a:t> </a:t>
            </a:r>
            <a:r>
              <a:rPr lang="ru-RU" dirty="0" err="1" smtClean="0"/>
              <a:t>хэлэн</a:t>
            </a:r>
            <a:r>
              <a:rPr lang="ru-RU" dirty="0" smtClean="0"/>
              <a:t>- китайский язык.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 </a:t>
            </a:r>
            <a:r>
              <a:rPr lang="ru-RU" dirty="0" smtClean="0"/>
              <a:t>Монгол </a:t>
            </a:r>
            <a:r>
              <a:rPr lang="ru-RU" dirty="0" err="1" smtClean="0"/>
              <a:t>хэлэн</a:t>
            </a:r>
            <a:r>
              <a:rPr lang="ru-RU" dirty="0" smtClean="0"/>
              <a:t>- монгольский язык.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 </a:t>
            </a:r>
            <a:r>
              <a:rPr lang="ru-RU" dirty="0" err="1"/>
              <a:t>С</a:t>
            </a:r>
            <a:r>
              <a:rPr lang="ru-RU" dirty="0" err="1" smtClean="0"/>
              <a:t>олонгос</a:t>
            </a:r>
            <a:r>
              <a:rPr lang="ru-RU" dirty="0" smtClean="0"/>
              <a:t> </a:t>
            </a:r>
            <a:r>
              <a:rPr lang="ru-RU" dirty="0" err="1" smtClean="0"/>
              <a:t>хэлэн</a:t>
            </a:r>
            <a:r>
              <a:rPr lang="ru-RU" dirty="0" smtClean="0"/>
              <a:t>- корейский язык.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 </a:t>
            </a:r>
            <a:r>
              <a:rPr lang="ru-RU" dirty="0" err="1"/>
              <a:t>Б</a:t>
            </a:r>
            <a:r>
              <a:rPr lang="ru-RU" dirty="0" err="1" smtClean="0"/>
              <a:t>уряад</a:t>
            </a:r>
            <a:r>
              <a:rPr lang="ru-RU" dirty="0" smtClean="0"/>
              <a:t> </a:t>
            </a:r>
            <a:r>
              <a:rPr lang="ru-RU" dirty="0" err="1" smtClean="0"/>
              <a:t>хэлэн</a:t>
            </a:r>
            <a:r>
              <a:rPr lang="ru-RU" dirty="0" smtClean="0"/>
              <a:t>-бурятский язык.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 </a:t>
            </a:r>
            <a:r>
              <a:rPr lang="ru-RU" dirty="0" err="1"/>
              <a:t>А</a:t>
            </a:r>
            <a:r>
              <a:rPr lang="ru-RU" dirty="0" err="1" smtClean="0"/>
              <a:t>нгли</a:t>
            </a:r>
            <a:r>
              <a:rPr lang="ru-RU" dirty="0" smtClean="0"/>
              <a:t> </a:t>
            </a:r>
            <a:r>
              <a:rPr lang="ru-RU" dirty="0" err="1" smtClean="0"/>
              <a:t>хэлэн</a:t>
            </a:r>
            <a:r>
              <a:rPr lang="ru-RU" dirty="0" smtClean="0"/>
              <a:t>-английский язык.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 err="1" smtClean="0"/>
              <a:t>Ород</a:t>
            </a:r>
            <a:r>
              <a:rPr lang="ru-RU" dirty="0" smtClean="0"/>
              <a:t> </a:t>
            </a:r>
            <a:r>
              <a:rPr lang="ru-RU" dirty="0" err="1" smtClean="0"/>
              <a:t>хэлэн</a:t>
            </a:r>
            <a:r>
              <a:rPr lang="ru-RU" dirty="0" smtClean="0"/>
              <a:t>-русский язык.</a:t>
            </a:r>
          </a:p>
          <a:p>
            <a:pPr marL="0" indent="0">
              <a:buNone/>
            </a:pPr>
            <a:r>
              <a:rPr lang="ru-RU" dirty="0" smtClean="0"/>
              <a:t>  </a:t>
            </a:r>
            <a:r>
              <a:rPr lang="mn-MN" dirty="0" smtClean="0"/>
              <a:t>Ү</a:t>
            </a:r>
            <a:r>
              <a:rPr lang="ru-RU" dirty="0" err="1"/>
              <a:t>зэдэг</a:t>
            </a:r>
            <a:r>
              <a:rPr lang="ru-RU" dirty="0"/>
              <a:t> – изучает.</a:t>
            </a:r>
          </a:p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dirty="0" err="1" smtClean="0"/>
              <a:t>Мэдэдэг</a:t>
            </a:r>
            <a:r>
              <a:rPr lang="ru-RU" dirty="0" smtClean="0"/>
              <a:t>- </a:t>
            </a:r>
            <a:r>
              <a:rPr lang="ru-RU" dirty="0"/>
              <a:t>знает.</a:t>
            </a:r>
          </a:p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dirty="0" err="1" smtClean="0"/>
              <a:t>Минии</a:t>
            </a:r>
            <a:r>
              <a:rPr lang="ru-RU" dirty="0" smtClean="0"/>
              <a:t> </a:t>
            </a:r>
            <a:r>
              <a:rPr lang="ru-RU" dirty="0" err="1"/>
              <a:t>эжы</a:t>
            </a:r>
            <a:r>
              <a:rPr lang="ru-RU" dirty="0"/>
              <a:t> </a:t>
            </a:r>
            <a:r>
              <a:rPr lang="ru-RU" dirty="0" err="1"/>
              <a:t>англи</a:t>
            </a:r>
            <a:r>
              <a:rPr lang="ru-RU" dirty="0"/>
              <a:t> </a:t>
            </a:r>
            <a:r>
              <a:rPr lang="ru-RU" dirty="0" err="1"/>
              <a:t>хэлэ</a:t>
            </a:r>
            <a:r>
              <a:rPr lang="ru-RU" dirty="0"/>
              <a:t> </a:t>
            </a:r>
            <a:r>
              <a:rPr lang="mn-MN" dirty="0"/>
              <a:t>ү</a:t>
            </a:r>
            <a:r>
              <a:rPr lang="ru-RU" dirty="0" err="1"/>
              <a:t>зэдэг</a:t>
            </a:r>
            <a:r>
              <a:rPr lang="ru-RU" dirty="0"/>
              <a:t>. – Моя мама изучает английский язык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 Уч. </a:t>
            </a:r>
            <a:r>
              <a:rPr lang="ru-RU" dirty="0" err="1" smtClean="0"/>
              <a:t>Упр</a:t>
            </a:r>
            <a:r>
              <a:rPr lang="ru-RU" dirty="0" smtClean="0"/>
              <a:t> 5. </a:t>
            </a:r>
            <a:r>
              <a:rPr lang="ru-RU" dirty="0" err="1" smtClean="0"/>
              <a:t>Стр</a:t>
            </a:r>
            <a:r>
              <a:rPr lang="ru-RU" dirty="0" smtClean="0"/>
              <a:t> 15. </a:t>
            </a:r>
            <a:r>
              <a:rPr lang="ru-RU" dirty="0"/>
              <a:t>С</a:t>
            </a:r>
            <a:r>
              <a:rPr lang="ru-RU" dirty="0" smtClean="0"/>
              <a:t>оставить 4 предложения с переводом.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669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err="1" smtClean="0">
                <a:solidFill>
                  <a:srgbClr val="FF0000"/>
                </a:solidFill>
              </a:rPr>
              <a:t>Хэлэн</a:t>
            </a:r>
            <a:r>
              <a:rPr lang="ru-RU" sz="6000" dirty="0" smtClean="0">
                <a:solidFill>
                  <a:srgbClr val="FF0000"/>
                </a:solidFill>
              </a:rPr>
              <a:t> –язык.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0727" y="1604356"/>
            <a:ext cx="2842953" cy="23192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6226" y="1468177"/>
            <a:ext cx="3049950" cy="212292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644" y="4081548"/>
            <a:ext cx="2793076" cy="23192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8780" y="4006735"/>
            <a:ext cx="3039591" cy="239406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8699" y="3823854"/>
            <a:ext cx="3840480" cy="2435629"/>
          </a:xfrm>
          <a:prstGeom prst="rect">
            <a:avLst/>
          </a:prstGeom>
        </p:spPr>
      </p:pic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846" y="1604356"/>
            <a:ext cx="2866670" cy="1928553"/>
          </a:xfrm>
        </p:spPr>
      </p:pic>
    </p:spTree>
    <p:extLst>
      <p:ext uri="{BB962C8B-B14F-4D97-AF65-F5344CB8AC3E}">
        <p14:creationId xmlns:p14="http://schemas.microsoft.com/office/powerpoint/2010/main" val="321724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3486" y="0"/>
            <a:ext cx="11818513" cy="1325563"/>
          </a:xfrm>
        </p:spPr>
        <p:txBody>
          <a:bodyPr/>
          <a:lstStyle/>
          <a:p>
            <a:r>
              <a:rPr lang="ru-RU" dirty="0" smtClean="0"/>
              <a:t>Попробуйте угадать на каком языке говорят эти люди.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9066" y="1501429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dirty="0" smtClean="0"/>
              <a:t>       </a:t>
            </a:r>
            <a:r>
              <a:rPr lang="ru-RU" sz="5400" dirty="0" err="1" smtClean="0"/>
              <a:t>Энэ</a:t>
            </a:r>
            <a:r>
              <a:rPr lang="ru-RU" sz="5400" dirty="0" smtClean="0"/>
              <a:t> </a:t>
            </a:r>
            <a:r>
              <a:rPr lang="ru-RU" sz="5400" dirty="0" err="1" smtClean="0"/>
              <a:t>хитад</a:t>
            </a:r>
            <a:r>
              <a:rPr lang="ru-RU" sz="5400" dirty="0" smtClean="0"/>
              <a:t> </a:t>
            </a:r>
            <a:r>
              <a:rPr lang="ru-RU" sz="5400" dirty="0" err="1" smtClean="0"/>
              <a:t>хэлэн</a:t>
            </a:r>
            <a:r>
              <a:rPr lang="ru-RU" sz="5400" dirty="0" smtClean="0"/>
              <a:t>.</a:t>
            </a:r>
          </a:p>
          <a:p>
            <a:pPr marL="0" indent="0">
              <a:buNone/>
            </a:pPr>
            <a:r>
              <a:rPr lang="ru-RU" sz="5400" dirty="0" smtClean="0"/>
              <a:t>        </a:t>
            </a:r>
            <a:r>
              <a:rPr lang="ru-RU" sz="5400" dirty="0" err="1" smtClean="0"/>
              <a:t>Энэ</a:t>
            </a:r>
            <a:r>
              <a:rPr lang="ru-RU" sz="5400" dirty="0" smtClean="0"/>
              <a:t> монгол </a:t>
            </a:r>
            <a:r>
              <a:rPr lang="ru-RU" sz="5400" dirty="0" err="1" smtClean="0"/>
              <a:t>хэлэн</a:t>
            </a:r>
            <a:r>
              <a:rPr lang="ru-RU" sz="5400" dirty="0" smtClean="0"/>
              <a:t>.</a:t>
            </a:r>
          </a:p>
          <a:p>
            <a:pPr marL="0" indent="0">
              <a:buNone/>
            </a:pPr>
            <a:r>
              <a:rPr lang="ru-RU" sz="5400" dirty="0"/>
              <a:t> </a:t>
            </a:r>
            <a:r>
              <a:rPr lang="ru-RU" sz="5400" dirty="0" smtClean="0"/>
              <a:t>       </a:t>
            </a:r>
            <a:r>
              <a:rPr lang="ru-RU" sz="5400" dirty="0" err="1" smtClean="0"/>
              <a:t>Энэ</a:t>
            </a:r>
            <a:r>
              <a:rPr lang="ru-RU" sz="5400" dirty="0" smtClean="0"/>
              <a:t> </a:t>
            </a:r>
            <a:r>
              <a:rPr lang="ru-RU" sz="5400" dirty="0" err="1" smtClean="0"/>
              <a:t>солонгос</a:t>
            </a:r>
            <a:r>
              <a:rPr lang="ru-RU" sz="5400" dirty="0" smtClean="0"/>
              <a:t> </a:t>
            </a:r>
            <a:r>
              <a:rPr lang="ru-RU" sz="5400" dirty="0" err="1" smtClean="0"/>
              <a:t>хэлэн</a:t>
            </a:r>
            <a:r>
              <a:rPr lang="ru-RU" sz="5400" dirty="0" smtClean="0"/>
              <a:t>.</a:t>
            </a:r>
          </a:p>
          <a:p>
            <a:pPr marL="0" indent="0">
              <a:buNone/>
            </a:pPr>
            <a:r>
              <a:rPr lang="ru-RU" sz="5400" dirty="0"/>
              <a:t> </a:t>
            </a:r>
            <a:r>
              <a:rPr lang="ru-RU" sz="5400" dirty="0" smtClean="0"/>
              <a:t>       </a:t>
            </a:r>
            <a:r>
              <a:rPr lang="ru-RU" sz="5400" dirty="0" err="1" smtClean="0"/>
              <a:t>Энэ</a:t>
            </a:r>
            <a:r>
              <a:rPr lang="ru-RU" sz="5400" dirty="0" smtClean="0"/>
              <a:t> </a:t>
            </a:r>
            <a:r>
              <a:rPr lang="ru-RU" sz="5400" dirty="0" err="1" smtClean="0"/>
              <a:t>буряад</a:t>
            </a:r>
            <a:r>
              <a:rPr lang="ru-RU" sz="5400" dirty="0" smtClean="0"/>
              <a:t> </a:t>
            </a:r>
            <a:r>
              <a:rPr lang="ru-RU" sz="5400" dirty="0" err="1" smtClean="0"/>
              <a:t>хэлэн</a:t>
            </a:r>
            <a:r>
              <a:rPr lang="ru-RU" sz="5400" dirty="0" smtClean="0"/>
              <a:t>.</a:t>
            </a:r>
          </a:p>
          <a:p>
            <a:pPr marL="0" indent="0">
              <a:buNone/>
            </a:pPr>
            <a:r>
              <a:rPr lang="ru-RU" sz="5400" dirty="0"/>
              <a:t> </a:t>
            </a:r>
            <a:r>
              <a:rPr lang="ru-RU" sz="5400" dirty="0" smtClean="0"/>
              <a:t>       </a:t>
            </a:r>
            <a:r>
              <a:rPr lang="ru-RU" sz="5400" dirty="0" err="1" smtClean="0"/>
              <a:t>Энэ</a:t>
            </a:r>
            <a:r>
              <a:rPr lang="ru-RU" sz="5400" dirty="0" smtClean="0"/>
              <a:t> </a:t>
            </a:r>
            <a:r>
              <a:rPr lang="ru-RU" sz="5400" dirty="0" err="1" smtClean="0"/>
              <a:t>англи</a:t>
            </a:r>
            <a:r>
              <a:rPr lang="ru-RU" sz="5400" dirty="0" smtClean="0"/>
              <a:t> </a:t>
            </a:r>
            <a:r>
              <a:rPr lang="ru-RU" sz="5400" dirty="0" err="1" smtClean="0"/>
              <a:t>хэлэн</a:t>
            </a:r>
            <a:r>
              <a:rPr lang="ru-RU" sz="5400" dirty="0" smtClean="0"/>
              <a:t>.</a:t>
            </a:r>
          </a:p>
          <a:p>
            <a:pPr marL="0" indent="0">
              <a:buNone/>
            </a:pPr>
            <a:r>
              <a:rPr lang="ru-RU" sz="5400" dirty="0"/>
              <a:t> </a:t>
            </a:r>
            <a:r>
              <a:rPr lang="ru-RU" sz="5400" dirty="0" smtClean="0"/>
              <a:t>       </a:t>
            </a:r>
            <a:r>
              <a:rPr lang="ru-RU" sz="5400" dirty="0" err="1" smtClean="0"/>
              <a:t>Энэ</a:t>
            </a:r>
            <a:r>
              <a:rPr lang="ru-RU" sz="5400" dirty="0" smtClean="0"/>
              <a:t> </a:t>
            </a:r>
            <a:r>
              <a:rPr lang="ru-RU" sz="5400" dirty="0" err="1" smtClean="0"/>
              <a:t>ород</a:t>
            </a:r>
            <a:r>
              <a:rPr lang="ru-RU" sz="5400" dirty="0" smtClean="0"/>
              <a:t> </a:t>
            </a:r>
            <a:r>
              <a:rPr lang="ru-RU" sz="5400" dirty="0" err="1" smtClean="0"/>
              <a:t>хэлэн</a:t>
            </a:r>
            <a:r>
              <a:rPr lang="ru-RU" sz="5400" dirty="0" smtClean="0"/>
              <a:t>.</a:t>
            </a:r>
            <a:endParaRPr lang="en-US" sz="5400" dirty="0" smtClean="0"/>
          </a:p>
        </p:txBody>
      </p:sp>
    </p:spTree>
    <p:extLst>
      <p:ext uri="{BB962C8B-B14F-4D97-AF65-F5344CB8AC3E}">
        <p14:creationId xmlns:p14="http://schemas.microsoft.com/office/powerpoint/2010/main" val="291356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err="1" smtClean="0"/>
              <a:t>Англи</a:t>
            </a:r>
            <a:r>
              <a:rPr lang="ru-RU" sz="6000" dirty="0" smtClean="0"/>
              <a:t> </a:t>
            </a:r>
            <a:r>
              <a:rPr lang="ru-RU" sz="6000" dirty="0" err="1" smtClean="0"/>
              <a:t>хэлэн</a:t>
            </a:r>
            <a:r>
              <a:rPr lang="ru-RU" sz="6000" dirty="0" smtClean="0"/>
              <a:t> – английский язык.</a:t>
            </a:r>
            <a:endParaRPr lang="ru-RU" sz="6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825" y="1596980"/>
            <a:ext cx="9697792" cy="4597758"/>
          </a:xfrm>
        </p:spPr>
      </p:pic>
    </p:spTree>
    <p:extLst>
      <p:ext uri="{BB962C8B-B14F-4D97-AF65-F5344CB8AC3E}">
        <p14:creationId xmlns:p14="http://schemas.microsoft.com/office/powerpoint/2010/main" val="4161904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err="1" smtClean="0"/>
              <a:t>Буряад</a:t>
            </a:r>
            <a:r>
              <a:rPr lang="ru-RU" sz="6000" dirty="0" smtClean="0"/>
              <a:t> </a:t>
            </a:r>
            <a:r>
              <a:rPr lang="ru-RU" sz="6000" dirty="0" err="1" smtClean="0"/>
              <a:t>хэлэн</a:t>
            </a:r>
            <a:r>
              <a:rPr lang="ru-RU" sz="6000" dirty="0" smtClean="0"/>
              <a:t>- бурятский язык.</a:t>
            </a:r>
            <a:endParaRPr lang="ru-RU" sz="6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8508" y="1825625"/>
            <a:ext cx="6525491" cy="4351338"/>
          </a:xfrm>
        </p:spPr>
      </p:pic>
    </p:spTree>
    <p:extLst>
      <p:ext uri="{BB962C8B-B14F-4D97-AF65-F5344CB8AC3E}">
        <p14:creationId xmlns:p14="http://schemas.microsoft.com/office/powerpoint/2010/main" val="351917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6213" y="365125"/>
            <a:ext cx="11758411" cy="1325563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Монгол </a:t>
            </a:r>
            <a:r>
              <a:rPr lang="ru-RU" sz="6000" dirty="0" err="1" smtClean="0"/>
              <a:t>хэлэн</a:t>
            </a:r>
            <a:r>
              <a:rPr lang="ru-RU" sz="6000" dirty="0" smtClean="0"/>
              <a:t> – монгольский язык.</a:t>
            </a:r>
            <a:endParaRPr lang="ru-RU" sz="6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3367" y="1825625"/>
            <a:ext cx="7589520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0363" y="1903614"/>
            <a:ext cx="7946967" cy="4273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49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6000" dirty="0" err="1"/>
              <a:t>Х</a:t>
            </a:r>
            <a:r>
              <a:rPr lang="ru-RU" sz="6000" dirty="0" err="1" smtClean="0"/>
              <a:t>итад</a:t>
            </a:r>
            <a:r>
              <a:rPr lang="ru-RU" sz="6000" dirty="0" smtClean="0"/>
              <a:t> </a:t>
            </a:r>
            <a:r>
              <a:rPr lang="ru-RU" sz="6000" dirty="0" err="1" smtClean="0"/>
              <a:t>хэлэн</a:t>
            </a:r>
            <a:r>
              <a:rPr lang="ru-RU" sz="6000" dirty="0" smtClean="0"/>
              <a:t> – китайский язык.</a:t>
            </a:r>
            <a:endParaRPr lang="ru-RU" sz="6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2135" y="1825625"/>
            <a:ext cx="8384147" cy="4351338"/>
          </a:xfrm>
        </p:spPr>
      </p:pic>
    </p:spTree>
    <p:extLst>
      <p:ext uri="{BB962C8B-B14F-4D97-AF65-F5344CB8AC3E}">
        <p14:creationId xmlns:p14="http://schemas.microsoft.com/office/powerpoint/2010/main" val="80868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913" y="315248"/>
            <a:ext cx="10718676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err="1" smtClean="0"/>
              <a:t>Солонгос</a:t>
            </a:r>
            <a:r>
              <a:rPr lang="ru-RU" sz="6000" dirty="0" smtClean="0"/>
              <a:t> </a:t>
            </a:r>
            <a:r>
              <a:rPr lang="ru-RU" sz="6000" dirty="0" err="1" smtClean="0"/>
              <a:t>хэлэн</a:t>
            </a:r>
            <a:r>
              <a:rPr lang="ru-RU" sz="6000" dirty="0" smtClean="0"/>
              <a:t> – корейский язык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3076" y="1825625"/>
            <a:ext cx="6417426" cy="4351338"/>
          </a:xfrm>
        </p:spPr>
      </p:pic>
    </p:spTree>
    <p:extLst>
      <p:ext uri="{BB962C8B-B14F-4D97-AF65-F5344CB8AC3E}">
        <p14:creationId xmlns:p14="http://schemas.microsoft.com/office/powerpoint/2010/main" val="208990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9189" y="500062"/>
            <a:ext cx="10515600" cy="1325563"/>
          </a:xfrm>
        </p:spPr>
        <p:txBody>
          <a:bodyPr/>
          <a:lstStyle/>
          <a:p>
            <a:pPr algn="ctr"/>
            <a:r>
              <a:rPr lang="ru-RU" sz="6000" dirty="0" err="1" smtClean="0"/>
              <a:t>Ород</a:t>
            </a:r>
            <a:r>
              <a:rPr lang="ru-RU" sz="6000" dirty="0" smtClean="0"/>
              <a:t> </a:t>
            </a:r>
            <a:r>
              <a:rPr lang="ru-RU" sz="6000" dirty="0" err="1" smtClean="0"/>
              <a:t>хэлэн</a:t>
            </a:r>
            <a:r>
              <a:rPr lang="ru-RU" sz="6000" dirty="0" smtClean="0"/>
              <a:t> – русский язык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9825" y="1825625"/>
            <a:ext cx="6242859" cy="4351338"/>
          </a:xfrm>
        </p:spPr>
      </p:pic>
    </p:spTree>
    <p:extLst>
      <p:ext uri="{BB962C8B-B14F-4D97-AF65-F5344CB8AC3E}">
        <p14:creationId xmlns:p14="http://schemas.microsoft.com/office/powerpoint/2010/main" val="126920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206</Words>
  <Application>Microsoft Office PowerPoint</Application>
  <PresentationFormat>Широкоэкранный</PresentationFormat>
  <Paragraphs>33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Тема Office</vt:lpstr>
      <vt:lpstr>  Октябриин юhэн. Классай ажал. Тема: Элдэб хэлэ үзэе.</vt:lpstr>
      <vt:lpstr>Хэлэн –язык.</vt:lpstr>
      <vt:lpstr>Попробуйте угадать на каком языке говорят эти люди.</vt:lpstr>
      <vt:lpstr>Англи хэлэн – английский язык.</vt:lpstr>
      <vt:lpstr>Буряад хэлэн- бурятский язык.</vt:lpstr>
      <vt:lpstr>Монгол хэлэн – монгольский язык.</vt:lpstr>
      <vt:lpstr> Хитад хэлэн – китайский язык.</vt:lpstr>
      <vt:lpstr>Солонгос хэлэн – корейский язык.</vt:lpstr>
      <vt:lpstr>Ород хэлэн – русский язык.</vt:lpstr>
      <vt:lpstr>Скажите какие языки изучают наши герои.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Скажите, кто какой язык знает, изучает. </vt:lpstr>
      <vt:lpstr>Тема урока: Элдэб хэлэ үзэе. Изучаем разные языки.(стр. 13-15)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Элдэб хэлэ зэе.</dc:title>
  <dc:creator>Windows User</dc:creator>
  <cp:lastModifiedBy>Windows User</cp:lastModifiedBy>
  <cp:revision>22</cp:revision>
  <dcterms:created xsi:type="dcterms:W3CDTF">2019-10-03T23:57:24Z</dcterms:created>
  <dcterms:modified xsi:type="dcterms:W3CDTF">2021-11-23T08:14:13Z</dcterms:modified>
</cp:coreProperties>
</file>