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59" r:id="rId11"/>
    <p:sldId id="257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75" d="100"/>
          <a:sy n="75" d="100"/>
        </p:scale>
        <p:origin x="-10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EEF03-12B3-4418-91F3-806C81D1B1EE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29333-CE6D-4E7C-98BE-8DC4DA5DA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364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EEF03-12B3-4418-91F3-806C81D1B1EE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29333-CE6D-4E7C-98BE-8DC4DA5DA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078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EEF03-12B3-4418-91F3-806C81D1B1EE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29333-CE6D-4E7C-98BE-8DC4DA5DA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762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EEF03-12B3-4418-91F3-806C81D1B1EE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29333-CE6D-4E7C-98BE-8DC4DA5DA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47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EEF03-12B3-4418-91F3-806C81D1B1EE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29333-CE6D-4E7C-98BE-8DC4DA5DA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511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EEF03-12B3-4418-91F3-806C81D1B1EE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29333-CE6D-4E7C-98BE-8DC4DA5DA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278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EEF03-12B3-4418-91F3-806C81D1B1EE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29333-CE6D-4E7C-98BE-8DC4DA5DA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086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EEF03-12B3-4418-91F3-806C81D1B1EE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29333-CE6D-4E7C-98BE-8DC4DA5DA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526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EEF03-12B3-4418-91F3-806C81D1B1EE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29333-CE6D-4E7C-98BE-8DC4DA5DA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470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EEF03-12B3-4418-91F3-806C81D1B1EE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29333-CE6D-4E7C-98BE-8DC4DA5DA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82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EEF03-12B3-4418-91F3-806C81D1B1EE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29333-CE6D-4E7C-98BE-8DC4DA5DA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62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EEF03-12B3-4418-91F3-806C81D1B1EE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29333-CE6D-4E7C-98BE-8DC4DA5DA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699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Чесанский</a:t>
            </a:r>
            <a:r>
              <a:rPr lang="ru-RU" dirty="0" smtClean="0"/>
              <a:t> дацан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4800" dirty="0"/>
              <a:t> </a:t>
            </a:r>
          </a:p>
          <a:p>
            <a:pPr marL="0" indent="0">
              <a:buNone/>
            </a:pPr>
            <a:r>
              <a:rPr lang="ru-RU" sz="4800" dirty="0"/>
              <a:t> </a:t>
            </a:r>
          </a:p>
          <a:p>
            <a:pPr marL="0" indent="0">
              <a:buNone/>
            </a:pPr>
            <a:r>
              <a:rPr lang="ru-RU" sz="4800" dirty="0"/>
              <a:t> </a:t>
            </a:r>
          </a:p>
          <a:p>
            <a:pPr marL="0" indent="0">
              <a:buNone/>
            </a:pPr>
            <a:r>
              <a:rPr lang="ru-RU" sz="4800" dirty="0"/>
              <a:t> </a:t>
            </a:r>
          </a:p>
          <a:p>
            <a:pPr marL="0" indent="0">
              <a:buNone/>
            </a:pPr>
            <a:r>
              <a:rPr lang="ru-RU" sz="4800" dirty="0"/>
              <a:t> </a:t>
            </a:r>
          </a:p>
          <a:p>
            <a:pPr marL="0" indent="0">
              <a:buNone/>
            </a:pPr>
            <a:r>
              <a:rPr lang="ru-RU" sz="4800" dirty="0"/>
              <a:t> </a:t>
            </a:r>
          </a:p>
          <a:p>
            <a:pPr marL="0" indent="0">
              <a:buNone/>
            </a:pPr>
            <a:r>
              <a:rPr lang="ru-RU" sz="4800" dirty="0"/>
              <a:t>  </a:t>
            </a:r>
          </a:p>
          <a:p>
            <a:pPr marL="0" indent="0">
              <a:buNone/>
            </a:pPr>
            <a:r>
              <a:rPr lang="ru-RU" sz="4800" dirty="0"/>
              <a:t> </a:t>
            </a:r>
          </a:p>
          <a:p>
            <a:pPr marL="0" indent="0">
              <a:buNone/>
            </a:pPr>
            <a:r>
              <a:rPr lang="ru-RU" sz="4800" dirty="0"/>
              <a:t> </a:t>
            </a:r>
          </a:p>
          <a:p>
            <a:pPr marL="0" indent="0">
              <a:buNone/>
            </a:pPr>
            <a:r>
              <a:rPr lang="ru-RU" sz="4800" dirty="0"/>
              <a:t> </a:t>
            </a:r>
          </a:p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556792"/>
            <a:ext cx="4248472" cy="3528392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1556792"/>
            <a:ext cx="3168352" cy="3403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565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 1993 года по 2004 год Базаров </a:t>
            </a:r>
            <a:r>
              <a:rPr lang="ru-RU" sz="1400" dirty="0" err="1" smtClean="0"/>
              <a:t>Цыден</a:t>
            </a:r>
            <a:r>
              <a:rPr lang="ru-RU" sz="1400" dirty="0" smtClean="0"/>
              <a:t>-Дамба </a:t>
            </a:r>
            <a:r>
              <a:rPr lang="ru-RU" sz="1400" dirty="0" err="1" smtClean="0"/>
              <a:t>Данзанович</a:t>
            </a:r>
            <a:r>
              <a:rPr lang="ru-RU" sz="1400" dirty="0" smtClean="0"/>
              <a:t> работал </a:t>
            </a:r>
            <a:r>
              <a:rPr lang="ru-RU" sz="1400" dirty="0" err="1" smtClean="0"/>
              <a:t>Шэрэтуем</a:t>
            </a:r>
            <a:r>
              <a:rPr lang="ru-RU" sz="1400" dirty="0" smtClean="0"/>
              <a:t> </a:t>
            </a:r>
            <a:r>
              <a:rPr lang="ru-RU" sz="1400" dirty="0" err="1" smtClean="0"/>
              <a:t>Чесанского</a:t>
            </a:r>
            <a:r>
              <a:rPr lang="ru-RU" sz="1400" dirty="0" smtClean="0"/>
              <a:t> дацана. За вклад в развитие буддизма в России награжден орденом </a:t>
            </a:r>
            <a:r>
              <a:rPr lang="ru-RU" sz="1400" dirty="0" err="1" smtClean="0"/>
              <a:t>Хамбо</a:t>
            </a:r>
            <a:r>
              <a:rPr lang="ru-RU" sz="1400" dirty="0" smtClean="0"/>
              <a:t> ламы Даша-</a:t>
            </a:r>
            <a:r>
              <a:rPr lang="ru-RU" sz="1400" dirty="0" err="1" smtClean="0"/>
              <a:t>Доржо</a:t>
            </a:r>
            <a:r>
              <a:rPr lang="ru-RU" sz="1400" dirty="0" smtClean="0"/>
              <a:t> </a:t>
            </a:r>
            <a:r>
              <a:rPr lang="ru-RU" sz="1400" dirty="0" err="1" smtClean="0"/>
              <a:t>Итигилова</a:t>
            </a:r>
            <a:r>
              <a:rPr lang="ru-RU" sz="1400" dirty="0" smtClean="0"/>
              <a:t>. В 2014 году был построен </a:t>
            </a:r>
            <a:r>
              <a:rPr lang="ru-RU" sz="1400" dirty="0" err="1" smtClean="0"/>
              <a:t>субурган</a:t>
            </a:r>
            <a:r>
              <a:rPr lang="ru-RU" sz="1400" dirty="0" smtClean="0"/>
              <a:t> посвященный </a:t>
            </a:r>
            <a:r>
              <a:rPr lang="ru-RU" sz="1400" dirty="0" err="1" smtClean="0"/>
              <a:t>Цыден</a:t>
            </a:r>
            <a:r>
              <a:rPr lang="ru-RU" sz="1400" dirty="0" smtClean="0"/>
              <a:t>-Дамба ламе. </a:t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7992888" cy="5112568"/>
          </a:xfrm>
        </p:spPr>
      </p:pic>
    </p:spTree>
    <p:extLst>
      <p:ext uri="{BB962C8B-B14F-4D97-AF65-F5344CB8AC3E}">
        <p14:creationId xmlns:p14="http://schemas.microsoft.com/office/powerpoint/2010/main" val="791618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Чесанский</a:t>
            </a:r>
            <a:r>
              <a:rPr lang="ru-RU" sz="3600" dirty="0" smtClean="0"/>
              <a:t> дацан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28800"/>
            <a:ext cx="4038600" cy="4464496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С 2005 года </a:t>
            </a:r>
            <a:r>
              <a:rPr lang="ru-RU" sz="2000" dirty="0" err="1"/>
              <a:t>ширетуй</a:t>
            </a:r>
            <a:r>
              <a:rPr lang="ru-RU" sz="2000" dirty="0"/>
              <a:t>  нашего дацана  </a:t>
            </a:r>
            <a:r>
              <a:rPr lang="ru-RU" sz="2000" dirty="0" err="1" smtClean="0"/>
              <a:t>Баиров</a:t>
            </a:r>
            <a:r>
              <a:rPr lang="ru-RU" sz="2000" dirty="0" smtClean="0"/>
              <a:t>  </a:t>
            </a:r>
            <a:r>
              <a:rPr lang="ru-RU" sz="2000" dirty="0" err="1" smtClean="0"/>
              <a:t>Жаргал</a:t>
            </a:r>
            <a:r>
              <a:rPr lang="ru-RU" sz="2000" dirty="0" smtClean="0"/>
              <a:t> </a:t>
            </a:r>
            <a:r>
              <a:rPr lang="ru-RU" sz="2000" dirty="0" err="1" smtClean="0"/>
              <a:t>Дашиевич</a:t>
            </a:r>
            <a:r>
              <a:rPr lang="ru-RU" sz="2000" dirty="0" smtClean="0"/>
              <a:t>, </a:t>
            </a:r>
            <a:r>
              <a:rPr lang="ru-RU" sz="2000" dirty="0"/>
              <a:t>1985 года рождения, уроженец села </a:t>
            </a:r>
            <a:r>
              <a:rPr lang="ru-RU" sz="2000" dirty="0" err="1"/>
              <a:t>Булак</a:t>
            </a:r>
            <a:r>
              <a:rPr lang="ru-RU" sz="2000" dirty="0"/>
              <a:t>. За эти годы проделана огромная работа по строительству дацана. Построен прируб  к </a:t>
            </a:r>
            <a:r>
              <a:rPr lang="ru-RU" sz="2000" dirty="0" err="1"/>
              <a:t>дугану</a:t>
            </a:r>
            <a:r>
              <a:rPr lang="ru-RU" sz="2000" dirty="0"/>
              <a:t>, новая </a:t>
            </a:r>
            <a:r>
              <a:rPr lang="ru-RU" sz="2000" dirty="0" smtClean="0"/>
              <a:t>столовая.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37050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Чесанский</a:t>
            </a:r>
            <a:r>
              <a:rPr lang="ru-RU" dirty="0" smtClean="0"/>
              <a:t> дацан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0"/>
            <a:ext cx="3384376" cy="403244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И  с 2012 года ведется  строительство нового  </a:t>
            </a:r>
            <a:r>
              <a:rPr lang="ru-RU" dirty="0" err="1" smtClean="0"/>
              <a:t>Цогчендугана</a:t>
            </a:r>
            <a:r>
              <a:rPr lang="ru-RU" dirty="0" smtClean="0"/>
              <a:t>. разрушенного в 1936 году, в прежнем виде и размере.  И мы молодое поколение станем свидетелями  открытия  этого красивейшего  трехэтажного </a:t>
            </a:r>
            <a:r>
              <a:rPr lang="ru-RU" dirty="0" err="1" smtClean="0"/>
              <a:t>дугана</a:t>
            </a:r>
            <a:r>
              <a:rPr lang="ru-RU" dirty="0" smtClean="0"/>
              <a:t>  , символа процветания буддизма  на нашей земле. «Ом мани </a:t>
            </a:r>
            <a:r>
              <a:rPr lang="ru-RU" dirty="0" err="1" smtClean="0"/>
              <a:t>бадмехум</a:t>
            </a:r>
            <a:r>
              <a:rPr lang="ru-RU" dirty="0" smtClean="0"/>
              <a:t>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448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4760" cy="581865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фондов национального архива Бурятии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Чесанский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дацан основан в 1827 году у реки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Улзыто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 1877 году построен новый деревянный трехэтажный дацан на каменном постаменте, которые сохранились до сих пор. Также были построены 5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дуганов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двухэтажное здание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Чойры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который виден на заднем плане,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Жуд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дуган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Сахюусан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Дом,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Диваажан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здании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Жуд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дугана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открыли клуб, библиотеку в советское время. Это было единственное здание дацана не разрушенное в 30-е годы.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Жуд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дуган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 ликвидирован и пущен на дрова в 1978 году.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60648"/>
            <a:ext cx="4464496" cy="5832648"/>
          </a:xfrm>
        </p:spPr>
      </p:pic>
    </p:spTree>
    <p:extLst>
      <p:ext uri="{BB962C8B-B14F-4D97-AF65-F5344CB8AC3E}">
        <p14:creationId xmlns:p14="http://schemas.microsoft.com/office/powerpoint/2010/main" val="1472512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err="1" smtClean="0"/>
              <a:t>Чесанский</a:t>
            </a:r>
            <a:r>
              <a:rPr lang="ru-RU" sz="2000" dirty="0" smtClean="0"/>
              <a:t> дацан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В фондах дацана были редкие в мире книги-</a:t>
            </a:r>
            <a:r>
              <a:rPr lang="ru-RU" dirty="0" err="1"/>
              <a:t>Ганжуур</a:t>
            </a:r>
            <a:r>
              <a:rPr lang="ru-RU" dirty="0"/>
              <a:t> -108 томов,- 2 комплекта, </a:t>
            </a:r>
            <a:r>
              <a:rPr lang="ru-RU" dirty="0" err="1"/>
              <a:t>Данжуур</a:t>
            </a:r>
            <a:r>
              <a:rPr lang="ru-RU" dirty="0"/>
              <a:t> 226 томов -2 </a:t>
            </a:r>
            <a:r>
              <a:rPr lang="ru-RU" dirty="0" smtClean="0"/>
              <a:t>комплекта , Юм </a:t>
            </a:r>
            <a:r>
              <a:rPr lang="ru-RU" dirty="0"/>
              <a:t>21 том- 2комплекта,и другие бесценные книги 12-15 тысяч. Несколько тысяч божеств-бурханов , сделанных из </a:t>
            </a:r>
            <a:r>
              <a:rPr lang="ru-RU" dirty="0" smtClean="0"/>
              <a:t>бронзы , серебра </a:t>
            </a:r>
            <a:r>
              <a:rPr lang="ru-RU" dirty="0"/>
              <a:t>, золота и нарисованные на холсте </a:t>
            </a:r>
            <a:r>
              <a:rPr lang="ru-RU" dirty="0" smtClean="0"/>
              <a:t>танка . Также </a:t>
            </a:r>
            <a:r>
              <a:rPr lang="ru-RU" dirty="0"/>
              <a:t>различные ритуальные изделия и предметы из глины, </a:t>
            </a:r>
            <a:r>
              <a:rPr lang="ru-RU" dirty="0" smtClean="0"/>
              <a:t>дерева , меди </a:t>
            </a:r>
            <a:r>
              <a:rPr lang="ru-RU" dirty="0"/>
              <a:t>,бронзы, серебра и золота.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3336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err="1" smtClean="0"/>
              <a:t>Чесанский</a:t>
            </a:r>
            <a:r>
              <a:rPr lang="ru-RU" sz="2000" dirty="0" smtClean="0"/>
              <a:t> дацан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 В 1921 году в местности </a:t>
            </a:r>
            <a:r>
              <a:rPr lang="ru-RU" sz="1600" dirty="0" err="1"/>
              <a:t>Шулуута</a:t>
            </a:r>
            <a:r>
              <a:rPr lang="ru-RU" sz="1600" dirty="0"/>
              <a:t> (севернее села Михайловка) был открыт 2-ой дацан на территории </a:t>
            </a:r>
            <a:r>
              <a:rPr lang="ru-RU" sz="1600" dirty="0" err="1"/>
              <a:t>Чесанской</a:t>
            </a:r>
            <a:r>
              <a:rPr lang="ru-RU" sz="1600" dirty="0"/>
              <a:t> долины в двухэтажном здании. </a:t>
            </a:r>
            <a:r>
              <a:rPr lang="ru-RU" sz="1600" dirty="0" err="1"/>
              <a:t>Ширетуем</a:t>
            </a:r>
            <a:r>
              <a:rPr lang="ru-RU" sz="1600" dirty="0"/>
              <a:t>  стал </a:t>
            </a:r>
            <a:r>
              <a:rPr lang="ru-RU" sz="1600" dirty="0" err="1" smtClean="0"/>
              <a:t>Найдан</a:t>
            </a:r>
            <a:r>
              <a:rPr lang="ru-RU" sz="1600" dirty="0" smtClean="0"/>
              <a:t> </a:t>
            </a:r>
            <a:r>
              <a:rPr lang="ru-RU" sz="1600" dirty="0" err="1" smtClean="0"/>
              <a:t>Санданов</a:t>
            </a:r>
            <a:r>
              <a:rPr lang="ru-RU" sz="1600" dirty="0" smtClean="0"/>
              <a:t>.</a:t>
            </a:r>
            <a:r>
              <a:rPr lang="ru-RU" sz="1600" dirty="0"/>
              <a:t> В двух дацанах проводили службы-хуралы, посвященные важнейшим событиям буддийской истории, </a:t>
            </a:r>
            <a:r>
              <a:rPr lang="ru-RU" sz="1600" dirty="0" smtClean="0"/>
              <a:t>ежедневные </a:t>
            </a:r>
            <a:r>
              <a:rPr lang="ru-RU" sz="1600" dirty="0"/>
              <a:t>ритуалы в честь защитников и хранителей учения-</a:t>
            </a:r>
            <a:r>
              <a:rPr lang="ru-RU" sz="1600" dirty="0" err="1"/>
              <a:t>Сахюусанов</a:t>
            </a:r>
            <a:r>
              <a:rPr lang="ru-RU" sz="1600" dirty="0"/>
              <a:t> и другие </a:t>
            </a:r>
            <a:r>
              <a:rPr lang="ru-RU" sz="1600" dirty="0" smtClean="0"/>
              <a:t>обряды , помогающие </a:t>
            </a:r>
            <a:r>
              <a:rPr lang="ru-RU" sz="1600" dirty="0"/>
              <a:t>и защищающие верующих  более 600 лам и </a:t>
            </a:r>
            <a:r>
              <a:rPr lang="ru-RU" sz="1600" dirty="0" err="1"/>
              <a:t>хувараков</a:t>
            </a:r>
            <a:r>
              <a:rPr lang="ru-RU" sz="1600" dirty="0"/>
              <a:t>. </a:t>
            </a:r>
          </a:p>
          <a:p>
            <a:r>
              <a:rPr lang="ru-RU" sz="1600" dirty="0"/>
              <a:t>Много было лам </a:t>
            </a:r>
            <a:r>
              <a:rPr lang="ru-RU" sz="1600" dirty="0" smtClean="0"/>
              <a:t>высокообразованных ; философов , </a:t>
            </a:r>
            <a:r>
              <a:rPr lang="ru-RU" sz="1600" dirty="0" err="1" smtClean="0"/>
              <a:t>лекарей,астрологов</a:t>
            </a:r>
            <a:r>
              <a:rPr lang="ru-RU" sz="1600" dirty="0" smtClean="0"/>
              <a:t> </a:t>
            </a:r>
            <a:r>
              <a:rPr lang="ru-RU" sz="1600" dirty="0"/>
              <a:t>известных далеко за пределами Бурятии, но и ее за пределами. </a:t>
            </a:r>
            <a:r>
              <a:rPr lang="ru-RU" sz="1600" dirty="0" smtClean="0"/>
              <a:t>Дочь </a:t>
            </a:r>
            <a:r>
              <a:rPr lang="ru-RU" sz="1600" dirty="0" err="1" smtClean="0"/>
              <a:t>российсского</a:t>
            </a:r>
            <a:r>
              <a:rPr lang="ru-RU" sz="1600" dirty="0" smtClean="0"/>
              <a:t> </a:t>
            </a:r>
            <a:r>
              <a:rPr lang="ru-RU" sz="1600" dirty="0"/>
              <a:t>царя Николая 2-го тяжело  заболела и лучшие  доктора  разных стран не могли ее вылечить. Тогда </a:t>
            </a:r>
            <a:r>
              <a:rPr lang="ru-RU" sz="1600" dirty="0" err="1"/>
              <a:t>Хамбо</a:t>
            </a:r>
            <a:r>
              <a:rPr lang="ru-RU" sz="1600" dirty="0"/>
              <a:t> лама </a:t>
            </a:r>
            <a:r>
              <a:rPr lang="ru-RU" sz="1600" dirty="0" err="1" smtClean="0"/>
              <a:t>Агван</a:t>
            </a:r>
            <a:r>
              <a:rPr lang="ru-RU" sz="1600" dirty="0" smtClean="0"/>
              <a:t> Доржиев </a:t>
            </a:r>
            <a:r>
              <a:rPr lang="ru-RU" sz="1600" dirty="0"/>
              <a:t>пригласил   знатока тибетской медицины с </a:t>
            </a:r>
            <a:r>
              <a:rPr lang="ru-RU" sz="1600" dirty="0" err="1"/>
              <a:t>Чесанского</a:t>
            </a:r>
            <a:r>
              <a:rPr lang="ru-RU" sz="1600" dirty="0"/>
              <a:t> </a:t>
            </a:r>
            <a:r>
              <a:rPr lang="ru-RU" sz="1600" dirty="0" smtClean="0"/>
              <a:t>дацана </a:t>
            </a:r>
            <a:r>
              <a:rPr lang="ru-RU" sz="1600" dirty="0" err="1" smtClean="0"/>
              <a:t>Дампил</a:t>
            </a:r>
            <a:r>
              <a:rPr lang="ru-RU" sz="1600" dirty="0" smtClean="0"/>
              <a:t> </a:t>
            </a:r>
            <a:r>
              <a:rPr lang="ru-RU" sz="1600" dirty="0"/>
              <a:t>ламу в Петербург, который в течение месяца тибетскими лекарствами вылечил ее.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31591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err="1" smtClean="0"/>
              <a:t>Чесанский</a:t>
            </a:r>
            <a:r>
              <a:rPr lang="ru-RU" sz="4000" dirty="0" smtClean="0"/>
              <a:t> дацан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 Первым настоятелем известного </a:t>
            </a:r>
            <a:r>
              <a:rPr lang="ru-RU" dirty="0" err="1"/>
              <a:t>Цугольского</a:t>
            </a:r>
            <a:r>
              <a:rPr lang="ru-RU" dirty="0"/>
              <a:t> дацана в Агинском округе был лама из </a:t>
            </a:r>
            <a:r>
              <a:rPr lang="ru-RU" dirty="0" err="1"/>
              <a:t>Чесанского</a:t>
            </a:r>
            <a:r>
              <a:rPr lang="ru-RU" dirty="0"/>
              <a:t> дацана </a:t>
            </a:r>
            <a:r>
              <a:rPr lang="ru-RU" dirty="0" err="1"/>
              <a:t>Дандрэ</a:t>
            </a:r>
            <a:r>
              <a:rPr lang="ru-RU" dirty="0"/>
              <a:t> лама </a:t>
            </a:r>
            <a:r>
              <a:rPr lang="ru-RU" dirty="0" err="1" smtClean="0"/>
              <a:t>Ловсан</a:t>
            </a:r>
            <a:r>
              <a:rPr lang="ru-RU" dirty="0" smtClean="0"/>
              <a:t> </a:t>
            </a:r>
            <a:r>
              <a:rPr lang="ru-RU" dirty="0" err="1" smtClean="0"/>
              <a:t>Лхундуб</a:t>
            </a:r>
            <a:r>
              <a:rPr lang="ru-RU" dirty="0" smtClean="0"/>
              <a:t> </a:t>
            </a:r>
            <a:r>
              <a:rPr lang="ru-RU" dirty="0" err="1" smtClean="0"/>
              <a:t>Дандаров</a:t>
            </a:r>
            <a:r>
              <a:rPr lang="ru-RU" dirty="0" smtClean="0"/>
              <a:t>(1781-1859г</a:t>
            </a:r>
            <a:r>
              <a:rPr lang="ru-RU" dirty="0"/>
              <a:t>). Впервые на земле бурят основал учение </a:t>
            </a:r>
            <a:r>
              <a:rPr lang="ru-RU" dirty="0" err="1"/>
              <a:t>Чойры</a:t>
            </a:r>
            <a:r>
              <a:rPr lang="ru-RU" dirty="0"/>
              <a:t> и построили здание </a:t>
            </a:r>
            <a:r>
              <a:rPr lang="ru-RU" dirty="0" err="1"/>
              <a:t>Чойры</a:t>
            </a:r>
            <a:r>
              <a:rPr lang="ru-RU" dirty="0"/>
              <a:t> в </a:t>
            </a:r>
            <a:r>
              <a:rPr lang="ru-RU" dirty="0" err="1"/>
              <a:t>Цугольском</a:t>
            </a:r>
            <a:r>
              <a:rPr lang="ru-RU" dirty="0"/>
              <a:t> дацане</a:t>
            </a:r>
            <a:r>
              <a:rPr lang="ru-RU" dirty="0" smtClean="0"/>
              <a:t>.</a:t>
            </a:r>
            <a:r>
              <a:rPr lang="ru-RU" dirty="0"/>
              <a:t> Он удостоился золотой медали страны, стал действительным членом военно-экономического общества и получил почетную грамоту  за методику лечения людей во время эпидемии в </a:t>
            </a:r>
            <a:r>
              <a:rPr lang="ru-RU" dirty="0" smtClean="0"/>
              <a:t>1840-ых.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3591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Чесанский</a:t>
            </a:r>
            <a:r>
              <a:rPr lang="ru-RU" dirty="0" smtClean="0"/>
              <a:t> дацан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Одним из первых </a:t>
            </a:r>
            <a:r>
              <a:rPr lang="ru-RU" dirty="0" err="1" smtClean="0"/>
              <a:t>шэрээтэ</a:t>
            </a:r>
            <a:r>
              <a:rPr lang="ru-RU" dirty="0" smtClean="0"/>
              <a:t> </a:t>
            </a:r>
            <a:r>
              <a:rPr lang="ru-RU" dirty="0"/>
              <a:t>Иволгинского дацана работал лама </a:t>
            </a:r>
            <a:r>
              <a:rPr lang="ru-RU" dirty="0" err="1"/>
              <a:t>Чесанского</a:t>
            </a:r>
            <a:r>
              <a:rPr lang="ru-RU" dirty="0"/>
              <a:t> дацана </a:t>
            </a:r>
            <a:r>
              <a:rPr lang="ru-RU" dirty="0" err="1" smtClean="0"/>
              <a:t>Бадма-Доржо</a:t>
            </a:r>
            <a:r>
              <a:rPr lang="ru-RU" dirty="0" smtClean="0"/>
              <a:t> </a:t>
            </a:r>
            <a:r>
              <a:rPr lang="ru-RU" dirty="0" err="1" smtClean="0"/>
              <a:t>Жамбалов</a:t>
            </a:r>
            <a:r>
              <a:rPr lang="ru-RU" dirty="0" smtClean="0"/>
              <a:t> </a:t>
            </a:r>
            <a:r>
              <a:rPr lang="ru-RU" dirty="0"/>
              <a:t>1891 года рождения. </a:t>
            </a:r>
            <a:r>
              <a:rPr lang="ru-RU" dirty="0" smtClean="0"/>
              <a:t>На этой должности он проработал 18 лет. Ему было суждено </a:t>
            </a:r>
            <a:r>
              <a:rPr lang="ru-RU" dirty="0"/>
              <a:t>вынести все трудности</a:t>
            </a:r>
            <a:r>
              <a:rPr lang="ru-RU" dirty="0" smtClean="0"/>
              <a:t>, унижения ссылки.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032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Чесанский</a:t>
            </a:r>
            <a:r>
              <a:rPr lang="ru-RU" dirty="0" smtClean="0"/>
              <a:t> дацан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Наступили  страшные и суровые 30-ые годы репрессии, арестов. Бессмысленное и варварское   уничтожение дацанов. В 1936 году два дацана </a:t>
            </a:r>
            <a:r>
              <a:rPr lang="ru-RU" dirty="0" err="1"/>
              <a:t>Чесанской</a:t>
            </a:r>
            <a:r>
              <a:rPr lang="ru-RU" dirty="0"/>
              <a:t> долины были закрыты. </a:t>
            </a:r>
            <a:r>
              <a:rPr lang="ru-RU" dirty="0" smtClean="0"/>
              <a:t>Здания разобраны и в 1937 году на территории дацана образован </a:t>
            </a:r>
            <a:r>
              <a:rPr lang="ru-RU" dirty="0" err="1" smtClean="0"/>
              <a:t>Чесанский</a:t>
            </a:r>
            <a:r>
              <a:rPr lang="ru-RU" dirty="0" smtClean="0"/>
              <a:t> МТС.</a:t>
            </a:r>
            <a:r>
              <a:rPr lang="ru-RU" dirty="0"/>
              <a:t> Дома лам превратились в общежития для трактористов. Бесценные </a:t>
            </a:r>
            <a:r>
              <a:rPr lang="ru-RU" dirty="0" err="1"/>
              <a:t>книги,хранившиеся</a:t>
            </a:r>
            <a:r>
              <a:rPr lang="ru-RU" dirty="0"/>
              <a:t> более 100 лет в дацане использовались  вместо тряпья  для чистки механизмов тракторов. Об этом  с болью в душе рассказывали живые свидетели тех времен.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677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Чесанский</a:t>
            </a:r>
            <a:r>
              <a:rPr lang="ru-RU" dirty="0" smtClean="0"/>
              <a:t> дацан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3600400" cy="345638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12776"/>
            <a:ext cx="3672408" cy="3456384"/>
          </a:xfrm>
        </p:spPr>
      </p:pic>
    </p:spTree>
    <p:extLst>
      <p:ext uri="{BB962C8B-B14F-4D97-AF65-F5344CB8AC3E}">
        <p14:creationId xmlns:p14="http://schemas.microsoft.com/office/powerpoint/2010/main" val="2993820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Чесанский</a:t>
            </a:r>
            <a:r>
              <a:rPr lang="ru-RU" dirty="0" smtClean="0"/>
              <a:t> дацан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3456384" cy="3888432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 Но в этом мире  нет ничего постоянного и вечного. </a:t>
            </a:r>
            <a:r>
              <a:rPr lang="ru-RU" dirty="0" smtClean="0"/>
              <a:t>Наступили новые времена время возрождения религии, духовности дацана. В 1991 году </a:t>
            </a:r>
            <a:r>
              <a:rPr lang="ru-RU" dirty="0" err="1" smtClean="0"/>
              <a:t>Чесанский</a:t>
            </a:r>
            <a:r>
              <a:rPr lang="ru-RU" dirty="0" smtClean="0"/>
              <a:t> дацан вновь открыл двери для прихожан. Первым </a:t>
            </a:r>
            <a:r>
              <a:rPr lang="ru-RU" dirty="0" err="1" smtClean="0"/>
              <a:t>Шэрэтуем</a:t>
            </a:r>
            <a:r>
              <a:rPr lang="ru-RU" dirty="0" smtClean="0"/>
              <a:t> стал Даша-</a:t>
            </a:r>
            <a:r>
              <a:rPr lang="ru-RU" dirty="0" err="1" smtClean="0"/>
              <a:t>Нима</a:t>
            </a:r>
            <a:r>
              <a:rPr lang="ru-RU" dirty="0" smtClean="0"/>
              <a:t> </a:t>
            </a:r>
            <a:r>
              <a:rPr lang="ru-RU" dirty="0" err="1" smtClean="0"/>
              <a:t>Содномдоржиев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188339"/>
      </p:ext>
    </p:extLst>
  </p:cSld>
  <p:clrMapOvr>
    <a:masterClrMapping/>
  </p:clrMapOvr>
</p:sld>
</file>

<file path=ppt/theme/theme1.xml><?xml version="1.0" encoding="utf-8"?>
<a:theme xmlns:a="http://schemas.openxmlformats.org/drawingml/2006/main" name="Чесанский дацан слай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Чесанский дацан слайд</Template>
  <TotalTime>0</TotalTime>
  <Words>631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Чесанский дацан слайд</vt:lpstr>
      <vt:lpstr>Чесанский дацан</vt:lpstr>
      <vt:lpstr>Из фондов национального архива Бурятии Чесанский дацан основан в 1827 году у реки Улзыто. В  1877 году построен новый деревянный трехэтажный дацан на каменном постаменте, которые сохранились до сих пор. Также были построены 5 дуганов – двухэтажное здание Чойры который виден на заднем плане, Жуд дуган, Сахюусан, Дом, Диваажан. В здании Жуд дугана открыли клуб, библиотеку в советское время. Это было единственное здание дацана не разрушенное в 30-е годы. Жуд дуган был ликвидирован и пущен на дрова в 1978 году.</vt:lpstr>
      <vt:lpstr>Чесанский дацан</vt:lpstr>
      <vt:lpstr>Чесанский дацан</vt:lpstr>
      <vt:lpstr>Чесанский дацан</vt:lpstr>
      <vt:lpstr>Чесанский дацан</vt:lpstr>
      <vt:lpstr>Чесанский дацан</vt:lpstr>
      <vt:lpstr>Чесанский дацан</vt:lpstr>
      <vt:lpstr>Чесанский дацан</vt:lpstr>
      <vt:lpstr>С 1993 года по 2004 год Базаров Цыден-Дамба Данзанович работал Шэрэтуем Чесанского дацана. За вклад в развитие буддизма в России награжден орденом Хамбо ламы Даша-Доржо Итигилова. В 2014 году был построен субурган посвященный Цыден-Дамба ламе.  </vt:lpstr>
      <vt:lpstr>Чесанский дацан</vt:lpstr>
      <vt:lpstr>Чесанский дацан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Чесанский дацан</dc:title>
  <dc:creator>2016</dc:creator>
  <cp:lastModifiedBy>2016</cp:lastModifiedBy>
  <cp:revision>1</cp:revision>
  <dcterms:created xsi:type="dcterms:W3CDTF">2019-03-05T05:29:02Z</dcterms:created>
  <dcterms:modified xsi:type="dcterms:W3CDTF">2019-03-05T05:29:11Z</dcterms:modified>
</cp:coreProperties>
</file>